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2EE8-51FC-01E0-AB1C-76D81B582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0AA82-98E4-6B85-ED68-2AB25E6CA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75569-AABE-599B-04E3-1B4FAA45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11F83-9076-BE9D-A5F3-8CF7F279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4AC8B-6FA8-5E91-C9CB-A1D91B21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0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A326-1AD1-99D2-5B07-EAD522FB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760BD-5B3E-7A61-68B3-25E9BB7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EB6F-69C3-C067-B61C-4D1B6C0B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5B8BD-5C4D-33C5-7803-CE5A63BC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33DE1-A7A3-85BC-FCE3-9E92199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DB6BA-5226-224C-5589-7C145205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F7889-9C30-710F-7254-F8C2EFE8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28F86-5F45-CC64-9B19-9475A7CF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F05B8-8AD3-C6BB-D2EF-C4C8681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F28C2-AB70-B79C-AC63-74AA6935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1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729B3-7699-B587-B449-E59E5092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D6CD3-821A-84FA-DFC1-2A4FB371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FBAEB-D46A-1FBC-5CFE-64E795C9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34691-8A06-E58F-C894-CFE70149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27DAA-478A-ECDE-FF83-2949C3C4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7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0926-EF73-04E9-5076-A0695A0F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7BF0C-D8AB-2012-2C47-EFC25BC2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60444-2A07-44EB-BDC5-5EAF327F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EF0A1-0A87-5E75-B95A-095FE22D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EF2E-D76A-BBEB-4DF9-AD73B58C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DF337-94DB-0303-F1B1-CDB0FE2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92EEF-49A7-B13A-4354-D07C09E7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0698-9D9C-06C9-42C0-6DA07271B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10AEE-99F8-EF42-978F-4C30070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9748EC-9074-2D5D-7DB8-0BCAF532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73ACA-C0A5-AE40-2F0E-AE94DE52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1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4ABD8-59EA-AC7D-8D9D-DD62E48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59C48-ECD9-F1D5-98CB-0B495175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AAD4B-AC1B-F9FD-D949-6AC8699D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DF746-3390-E550-EF26-C934C9DA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BE11A-9CDE-940C-0E79-67FC7F6BD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0E5A7E-094B-E0B3-A27A-13854102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B2987-EBE3-7E88-B959-5AEBBFF4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B34E03-3DA0-863C-5A3E-E7DADAC1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82D8A-C148-552A-F111-133222B3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2F69C-D62F-245D-25EA-AA6170D0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38DA1B-CBD9-086A-2F38-8A6AAD2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F3464-7131-35AA-06EC-8A6716F3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4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EBAB2-15A4-64A7-0E37-91BF1C7A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6AAF2-95C6-6439-F349-8255CCD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54AD9-7B24-2209-4CA9-55A0CFB5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7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1FB0-40BB-90D1-9160-FD0D5688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8429C-D0DD-3276-CDAB-20241E1C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0C891-2D25-5F5E-773A-6548FA79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70EFF-91E2-2984-9D62-C63A4155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9C892-D5DC-3000-CA9A-6B5C4BC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00CB0-FD9B-89A5-D310-AF8ADBD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A268-EAB3-187D-24DD-F4D27DAF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3D93C-82DB-6511-661B-4655D6FB1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F9B60-CD2D-2C05-FE8D-B6180A87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8169F-B0F4-DBEE-9ABB-64501712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B17E4-957F-3193-0127-71DECDAF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830A2-0563-8661-22C5-BAECBDAB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CCB59-1B7E-4F3C-4562-DA180CAD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B3A39-ACA5-38F8-4C59-79B38C55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5EAEE-CA29-BBDC-C081-55FA3E443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2C12-CB33-4C35-8235-4AF5959A2E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7C8CE-073E-6CBE-8015-63B359D9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F4C0E-5EBC-77F5-D0FA-FA25ECD5E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C9CF-6EEB-49D4-9DC8-1C5B83F5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2" descr="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27" name="Picture 3" descr="4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2024-03-10T05:36:55Z</dcterms:created>
  <dcterms:modified xsi:type="dcterms:W3CDTF">2024-03-10T05:36:55Z</dcterms:modified>
</cp:coreProperties>
</file>