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060A3-769E-9113-1F51-C81DFE2CE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0C92A5-EBB0-D1A8-83A8-66BAFCEAE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091FC-E7BF-FE75-E0F5-36CB7E3D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CB0-4F08-49FC-9EFA-85D1D75917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1EC22-7920-B1BD-176F-454A657F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D2A20-73DC-0EB8-DC5A-37E26601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3D96-778B-48C7-82E3-668EDC825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FB013-8358-8B21-208A-F63B6EF4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A8755-37B3-4F6A-00FA-D8191BEFF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D49C9-0638-A99F-05D7-AE76A82A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CB0-4F08-49FC-9EFA-85D1D75917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9ACA2-6101-5253-9756-28A91709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1AA78-46DA-F9B8-1F5B-00C1EC8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3D96-778B-48C7-82E3-668EDC825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8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423334-1D8F-8FF3-313E-3DBE5E405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AB09B6-0EA6-F035-2A0E-0F8273C5E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5A78E-5C07-3AB8-58EF-F77385F3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CB0-4F08-49FC-9EFA-85D1D75917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11D6B-EB3A-31B9-56F4-E875FC3D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25518-B96E-6A0B-0491-A51AEBE4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3D96-778B-48C7-82E3-668EDC825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60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83CD9-19E5-05DC-821A-F8C693B6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5B50C-340D-FC2E-D63F-15C51ACB6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C4614-E372-5F19-8E8B-7BD81FFF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CB0-4F08-49FC-9EFA-85D1D75917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D403C-DF78-35AC-6C17-79F8640A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6B298-729C-5CB7-02FF-F7D22034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3D96-778B-48C7-82E3-668EDC825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1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4E9A1-E7F0-8D43-145F-7E8EEE1D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D4DA83-6D48-D9C0-21E5-58A6FD629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E6B96-238A-3C52-1FD6-14E4FA8B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CB0-4F08-49FC-9EFA-85D1D75917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A71C9-0636-6D6D-929C-BCCE0478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65C8B-CDEB-276C-9B0D-7F5CDAB3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3D96-778B-48C7-82E3-668EDC825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9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BD20A-73CA-450A-21C9-05AA539A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0FD41-3B0F-AC6D-298C-EF9EFE1C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17DBE1-453A-1ADD-CB39-E22256079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3FF77C-3488-C3C9-6CF8-AC6C27CA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CB0-4F08-49FC-9EFA-85D1D75917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AD7E8A-F85C-3040-3BF8-88D8881C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3D7B6A-A513-6A05-8EED-2085F57E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3D96-778B-48C7-82E3-668EDC825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9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5F21-2C27-E644-9589-7AE120D5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416CA-66D9-D791-888C-033776F9C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98D211-7BED-6271-D908-FEFCA54DA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9D332C-F700-1F3D-E597-55AAD9D60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A9A379-EE30-6BC6-58FF-1276E19ED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C09E3E-6811-0E3C-1041-5ED809CE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CB0-4F08-49FC-9EFA-85D1D75917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EC8D58-BAD8-232B-736E-273816E5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FBB818-8828-AEE6-1C1E-B6705626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3D96-778B-48C7-82E3-668EDC825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2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1BDDA-1113-204A-8A3A-60202AC7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7DA386-4710-3078-D165-87D4106C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CB0-4F08-49FC-9EFA-85D1D75917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DF7B47-7FDC-F325-3F4F-D8480522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77473D-55E5-2C8C-5760-B4DA1D30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3D96-778B-48C7-82E3-668EDC825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49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6ADD8B-917F-F871-6190-FF4BB13E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CB0-4F08-49FC-9EFA-85D1D75917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6B33EA-6052-E584-1B80-416E693B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7C0E35-2502-D115-FB98-5F008C8D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3D96-778B-48C7-82E3-668EDC825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2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D9607-0CF7-C49B-BD2A-C70E645E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890C8-8308-DA84-B15D-492F3A3A0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DF8AFD-FCC8-2041-63FA-1D83533F2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A54EFD-E9C1-087B-3ED0-A4BFCCEE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CB0-4F08-49FC-9EFA-85D1D75917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0F66AE-1E9E-0607-7BA9-96B1335A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D6536F-2B99-C4E2-03E0-14D43211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3D96-778B-48C7-82E3-668EDC825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9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E80A7-F291-DA44-4268-A33BD6C4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99C51D-7714-BA25-95C5-C5FAE49D0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4AB7C4-F1B8-75CA-1A18-67F9A647F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18B33-EAE3-2841-C14A-D71033F2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CB0-4F08-49FC-9EFA-85D1D75917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07F77-504F-16DC-3DC8-823E2805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F17ECC-7818-CFAC-3C12-85082EBC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03D96-778B-48C7-82E3-668EDC825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96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278CD3-A24A-DDA6-FA8D-4D4FFFE7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D5A44E-5795-E5AA-624B-B8F023A45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536ED-79F8-CC36-1901-0370F54B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10CB0-4F08-49FC-9EFA-85D1D75917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6DADB-E557-A96D-13E5-CC287E6A9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6C561-0CE1-8804-A686-06773EB2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03D96-778B-48C7-82E3-668EDC825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8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050" name="Picture 2" descr="5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2024-03-10T05:37:06Z</dcterms:created>
  <dcterms:modified xsi:type="dcterms:W3CDTF">2024-03-10T05:37:06Z</dcterms:modified>
</cp:coreProperties>
</file>