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76E69-ACE9-603F-C97E-172B4885E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702A9C-AAE9-CAF3-D754-8D9FD0B06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29DE5-4BEC-64AF-0329-D6EF4D41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5EB39-F563-C80D-6496-93232954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26CBE-8B83-D9F2-E5BA-D757C96D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5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D8E52-85B5-B8BE-AC15-C87BF033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A0710E-272B-7289-A30B-21936B9C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AC950-1C73-4BB9-7951-C89FE015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7359D-BF39-8241-C2DE-ABE524CD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6FDF7-19F3-5E83-BC42-2B204D2F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5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147859-F9C6-4580-BA72-005A81CE4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CE895E-1F13-A1F0-AB5E-08B26E6E3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6A3E4-A157-FEA3-C61B-AECCA133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1EAF9-8740-1841-E39F-47904B41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DBB05-8F23-53DD-DD3E-3A93A0FE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65AA1-00AE-741F-2D2D-7620B89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B7E82-1EF3-85DF-7A08-8D107C7D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B7D66-A583-9EAC-E366-D1474F06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1AFA3-FD91-B49A-6738-01B9E808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6BAA7-8D76-62E1-2F5A-FBC6EDDB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7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A842-F936-2E84-0808-6A0F7755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973B8-DA5C-D28D-44DF-3AF67992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5BE0B-D192-8D5D-44B0-B20733EB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5E888-97D2-A3C2-4F27-74CDE76F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C1B48-71DA-4B68-5092-1458D51F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5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66001-C017-B2BD-2AC8-1599E4F8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29454-FD28-FDFE-8FFD-C79E17CB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1CDF4-40A5-75F2-D824-79AB9DD8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1BA1B-3DFA-05F7-E4B1-DC584791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ACF8-FE16-09F2-FD58-40237199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37774-F2A8-29E9-30A9-5F1442B3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2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3D830-BBEB-FE71-599C-08397448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C2F86-4CE3-B569-DA8A-9953AEDD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F666B0-1F3B-DEBD-ADED-93FFB69D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70C732-8A24-8F4D-919F-D8749DE86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30750E-D670-3DB2-079B-688D8DE20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1306DC-9355-04DA-347E-48185D46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D3950F-3E4B-9CB3-D22B-4C385C48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12B153-1BEC-4D25-8B17-6B00C5CF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7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8B2BB-9B26-80F4-BE51-B9CC40BD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C6ADFE-9EB6-686A-D182-E0B11CBF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1D934-18F5-FCA1-5C7F-DA4DF881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38326-EDEC-C385-12B4-945567E5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0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3C099D-370C-473C-B36D-F3CFA9FE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1DCD6A-8A59-D8DA-AC40-3B0ABEDC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6BA5F-473A-A387-44B3-E61369ED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70F5-7BF7-A865-9DD8-CD863FEC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4BB63-DC32-52D1-7697-6CCD10A5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9B9E74-BEAC-A543-3F49-9C0C57F7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8AF2E-9FEF-3072-28E6-A311018C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28D7E-2DBC-57BD-A177-AE8BADAD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90FBA-1873-8B4E-997F-93264F8B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22E9-6D73-9CD0-9640-A45F0EE1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931BA2-8DC5-F304-D18C-121CEC83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1A6D3-69ED-E273-26BB-D8A878D5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527EA-EBC0-7304-0F1F-31BF5659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4A747-8261-F205-71A8-A281BCCC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3CC45-E0F3-78AF-C979-A36A3D51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CCE0B9-2102-5191-B3D2-35455165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E404D-B627-E632-2387-B04CEB13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34709-3EE6-D748-6ED0-DBF3182BA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AEE1-4B6B-4FEB-A2B0-ACF4832C4C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E76B-26A4-6449-99CB-5FE5F9621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20771-813D-ED14-02F6-3DAEF03E5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1385-EE83-4589-9B38-A53A683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2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 descr="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2024-03-10T05:37:39Z</dcterms:created>
  <dcterms:modified xsi:type="dcterms:W3CDTF">2024-03-10T05:37:39Z</dcterms:modified>
</cp:coreProperties>
</file>