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5CA39-332E-C2C1-6C6C-38C8C2C10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C59D00-9730-B959-9E4B-293FC0293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5FE86-6625-FB16-5548-81145E4B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A6CB4-347E-5D8B-5E20-98E03332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6EB70-8EB1-3F94-AD29-0B4AAA44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2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09E4-397C-5FFC-EAAC-C65C035C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A899C4-E253-34EE-831B-B65B7DE1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08021-F886-9111-74C6-F41260B2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53844-D6E8-DBC1-B078-49758157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3FE50-E100-6D7C-1DA1-8991D7F8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44009F-75DB-18D8-2ED3-C9C08D489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9E4C78-41DA-DBA0-5966-46FC7EF3A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14E6-41BF-5F77-AEDC-E307C1E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9E99B-E3BF-D808-FF6D-5EDB2E0B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6349A-15A3-D802-A07C-70C8CC78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9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3F47-6C92-4DCA-704F-ABC29536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6237B-3731-C6F8-C8A5-F8CCC9F3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305E3-FC21-A1D8-58B9-59110264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E9B64-7BF1-1EC0-28D6-D3363AE9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B602A-BBA4-432F-02B8-0EDC84CC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5318D-BFFE-FE00-2C29-75EDF450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74E9B-F6B9-CFA7-73F2-0FE9CD86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B1ED4-937A-066D-49FD-194BE2C6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8C79-0B11-3CD8-F25D-0C19D7E9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C53DB-8CD6-D92C-1355-83B458F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1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50EC0-F79F-A7DC-1634-60363557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41809-B506-2022-44B3-BD060DC89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29CDD-4A17-C147-DDDD-555F8C971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D9560-EC5B-0869-785A-6A0EFEE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46E5D-ACB8-86B2-4E9B-061C4BEF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4F7CF-1BA2-5A9E-E623-F96A406E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63829-FF15-9E08-649C-1E01B006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CB9BA-098A-95B5-BA1D-51995472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C7E8-FD4D-F1F5-6889-29C655A3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D62EB0-AD5B-64F6-7EED-2740B54A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12A1AD-C8FC-7AD8-0792-9A862130C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9DB09-2FDD-C564-1BB0-0436EA4C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1B686-C0F0-8015-AF56-30E41E39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6497D-8168-C511-A542-11402E9B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6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766A2-09E5-FA28-9DA5-BFC48671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9B16B0-CA40-FA73-A281-9175FCDC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C2A25-AC3F-00D6-3E17-92F9B0A3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7FF8F-A111-C23A-1795-0B866E4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08BC2-21C5-99F2-9F11-EF68B768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2DD9D-EB60-AF85-12B5-3A3FBE58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BB983-E7DE-9D9F-AF19-52CA3682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9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D5911-E6FA-3969-C635-76B59CFE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97A6B-575D-9F63-4BA4-B817A351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0814A-006C-5E0C-A351-4D1F92C69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C02C0-A688-010D-CB39-065D7577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2ABB3-D3DE-073A-4C9A-3AD20AF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CED49-A161-6E96-AD25-84963273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8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60D3-52CD-1105-ABC6-37DB0A25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0E524-68E0-3C3C-F277-03B46ADB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52556-BA5A-0300-1034-B24992B5F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BA6B2-FFB1-2DE1-5CC3-12FAF039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BD28A-FE14-EAC5-10D3-79AD97BE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8ECE1-2BEF-706E-1E15-749807F7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6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96D37C-DFAB-1A5D-F2B0-9F55D601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DA5BB-EEB7-54DC-E14C-E3A1E9E36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01D71-CFB5-044E-48BF-14B56D1DE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D2-EA0A-41E4-B136-19EBE2A0E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67D25-558D-763E-B9B9-40A0127B1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10D5E-FE70-501D-5418-1272E3152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9FB9-1574-432E-AA33-B1420A03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2" descr="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363" name="Picture 3" descr="5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2024-03-10T05:39:16Z</dcterms:created>
  <dcterms:modified xsi:type="dcterms:W3CDTF">2024-03-10T05:39:16Z</dcterms:modified>
</cp:coreProperties>
</file>