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23E9-39B0-D11F-FAB6-562B41477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872BFE-2F85-F42E-FF9C-C8645199E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06D60-EA2C-B8D5-6430-C6BAE2B9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894DD-D6C8-5215-1DA3-C5530081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C04DB-9301-3D4D-EF93-412ED556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9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33118-50F3-3D2A-EF02-CEAAF7E3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55337-59C7-8931-C3B4-114889ED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00A47-975F-77AF-AC8E-E4DF520D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9E5EB-C3D2-1E1C-983C-348754B0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47B4-DBC7-E468-BF6F-15A4DBBD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0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13ED84-8364-BD60-4248-F166A85B1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E2B19-11B9-8A0F-DB68-8DF67AF1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A9479-E90A-4D5B-51AE-2283AE5D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006A-B769-E312-26E6-B36E7BC4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3CF11-2A5E-75E5-1325-57E246DC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88D3-AA2E-A2D8-9847-9EBACE61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F2A1D-B67F-7E05-98B6-6596F647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7F957-3724-252B-59B3-7B3DF45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AE2AA-D791-E4CD-023A-688923D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DDA06-DDE1-3D14-0861-983C159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49DD-A124-B2EF-A30D-4D40973F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15F2D-9741-A519-D960-9524A18E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AFBFA-3A85-804C-DC9F-82395AA3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244B9-A5AF-39A1-9B07-751578A1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CD2C-561B-5306-0AF8-6D436AB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2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F196-93D5-2ABA-DD2C-BC97912E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8025D-7B8D-201D-345B-79AE1B3F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B4E7B-8793-7CF8-5813-F02740D4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754AC-2CF8-152E-C43D-45472CDA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623D2-9F4F-E1DE-0751-326D07B3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5D69E-6772-CC71-A166-35701368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2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CA03-812B-1413-B011-BFA4123F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3BC54-DAA8-E5D6-8C1E-7BC84A1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D5B06-FA35-652E-900E-60852A0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0C430-847C-183D-77FC-F42C1AC4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ED11D-2B7D-9D95-773C-37BBF5EB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B3DC6-4220-5184-BDF6-62C54CD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27E90-1FF4-E3A9-753F-894CA25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F8CED-3CE9-575D-BC4A-3E3F28CB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5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927C-8D8D-6F5D-5EF4-479BD5F3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B18FC2-C371-E27D-693F-86F8541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A1B6F-FFD3-8E30-8496-E28E4DD0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1CEFC-9514-96D6-E810-078341BF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1631A-8840-B3DB-3CA1-A9652AE0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D439-9891-BDA4-68E9-627F2F26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08DFE-0788-2E4F-A6B4-6CB30C1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8A82-F30C-FFF5-7957-1370124A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9D995-738A-C481-7CAA-B03F100C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FFEEA-764D-7F8F-A7C7-A93F4F00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4E859-5DBF-FCD4-5277-B3444342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027D6-61EA-384A-5204-652482D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B79B-3A77-AEC3-4D16-18DDA24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D02E-DD2D-E129-7A37-6B93DEE0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5A658-0F78-ED24-E315-2CD4850F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404F1-93E1-9CB3-DF17-ED47CE5D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4172C-5232-0A9F-FAED-2536DEB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02054-C1D0-C20B-B9AD-B7DDAB78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572D5-84E4-1E01-1B3E-BD59977D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493EC9-350D-CDCC-FDD5-538FA33C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8AD53-D54F-7D85-3691-D605C442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B52DD-39C0-30E9-E636-659B1A85F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4BC2-4D11-4A27-8F77-618675722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EA1E-C6E4-4F9F-E4FA-34011395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EADE5-47B4-7481-CE30-1EF7EC86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850A-E263-41A4-B4C7-C6335412C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 descr="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939" name="Picture 3" descr="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2024-03-10T05:43:38Z</dcterms:created>
  <dcterms:modified xsi:type="dcterms:W3CDTF">2024-03-10T05:43:38Z</dcterms:modified>
</cp:coreProperties>
</file>