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BEFFD-82E0-72D2-DEEA-BE89700C9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90ED7-E5F1-8944-9C1E-C8B906023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BDF27-5C43-0776-8A0C-1DCBF900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CB3BB-2E11-1BA9-5459-543B8CF8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0D4EA-32D1-CFE7-7436-D08DF54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6DE2F-3C27-EBF0-0719-A42F292E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9D900-7561-DBF3-DF48-0B27DC81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6CDE8-3AD2-5754-8E87-C39F1021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47C5B-3781-7C4D-A070-D6BA0A42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FDDD3-CACF-6160-D015-0F4B3CA4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8E439D-6BBF-89CF-2AC5-18149C30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52D17-574D-FDAC-5487-BECC50EC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CE1D7-6FB8-9440-F7F7-D77C2D21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F1085-AF67-22DA-508D-652AFFDC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347F7-F6BD-1A27-A584-7B8C46D8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3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3B02-7F57-B479-8D01-A18F1302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34BB9-16ED-BEB4-5E29-A2BE5999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E2552-A9AA-519D-D2B3-1E4F4B6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741E-E60F-1128-5A17-720E0CEA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F8BED-31A6-A58E-1F2F-F389545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7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8878-521A-AC0C-46D1-A3A45C59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04622-2BA3-5512-30CC-67751E8C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89501-7CDB-2DC5-2BAD-261D8D65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D7508-4CE6-4427-D390-4728981B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A25C0-7BEF-6F43-8AFC-CA5BC821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1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7580-486E-AB41-5FE2-86AF4EB7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133F0-8E2C-FCE6-9964-53A5ED970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D4DFF-33B8-6B86-A508-BB984C3A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62D99-FE02-5CD1-9DC1-43DC6D4B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DE00E-C808-2CAD-F14B-E32B62C0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76779-F7B8-7F70-6EBD-68811B49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2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7E12B-36EB-DBA9-F876-4A028159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8ECA1-6B0F-F806-323A-476213D5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D8B27-D896-1188-6204-B49A88115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D00728-4DC3-2889-A9F0-F4CEF36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BC729-820B-E7BA-A592-EBB42B4C4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605B3-4BD9-EF1D-A9A0-9F6A3240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EBCB2-4143-AF9F-F4C5-ED654289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4C76E6-AA60-D214-9942-95BAF8EE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B5C2-B724-80DC-3C82-DE01D5B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DCD0A4-E1CB-2105-A41A-78E86215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A730D-0C2C-A1A8-9265-7EDF66A9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4EEB1-CD43-A066-F405-2E5545B6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9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C227C0-23E6-3789-7C53-DF135B49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042F8F-F730-A8B4-468D-D006499A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5ACB8-9BFD-A117-DB38-452BE1F4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AEA7F-441D-D6A4-817C-F01B36D2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810A2-76AE-DED5-6CDD-1CC9DA47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1EAE6C-AA94-9822-BD2E-9F2E977C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E1501-6CA9-B025-BF52-B2EAF724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E2DC4-7690-8590-2AE7-3DED28A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1C5C-620C-7B9D-8C9D-7298CF9A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3322-5F60-5BC5-E00A-4CF30067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943480-4EB1-1D27-D589-06BEDE78B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45993-8232-E221-B206-E2DC9AD3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88859-2602-6313-C578-6FAD288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F5251-C58F-9112-A318-EBEB921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29DF8-86BA-EA14-F830-74316969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20FA9C-B21E-55D3-50E9-A5575C4C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C7BB0-417F-009F-1A30-2104E5EA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D577D-FB93-CB35-8685-A44258DB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D34A-E3C8-4104-A299-7D530262C3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13FAF-4594-A696-3974-0328FB936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DB5AF-D111-DEB8-566A-2C7B13CA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9840-ECA1-47FC-9C02-F9A5AA0F5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5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2024-03-10T05:46:10Z</dcterms:created>
  <dcterms:modified xsi:type="dcterms:W3CDTF">2024-03-10T05:46:10Z</dcterms:modified>
</cp:coreProperties>
</file>