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6B498-AD39-DC5A-12DB-9D9C0340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A6C69-C224-5BB3-10D1-3942C34C2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BF998-DCF5-F8C8-195B-B0A42DBD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31719-9596-D08C-2899-496A8C2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F8CB2-3DEA-31C5-A892-08F5D3CB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21E36-3EB4-C7A7-4FE2-2BC0171B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FDE69-127D-02F2-47A2-06021DB75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C52C2-60D1-111B-9A60-9E112265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35B0D-34F3-CA2E-6862-D53DB82A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E000F-ADB3-02A5-7AED-5F7EF87E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B9E192-B715-8A92-B9E2-016DD770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14DAC-E8B7-759E-F145-E1B736D5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E3E2-1AEA-B01F-53F7-EB900718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60469-9C2D-3B4E-F053-FB839E56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F245C-F52F-227E-D90F-2065C988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7C1A-8FF0-9D11-41B5-B4E6440D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085BA-2E7D-F2CF-AF57-67B6DDB9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CDEAE-9AFC-319E-9EB4-9AE6A5D2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E918C-DA9B-E98F-0668-F15D9B7F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30627-EA54-3169-70B7-C4C65E5F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60C34-5AA6-292E-3103-3B262DC8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39362-3814-DC1D-9179-6D6AEA9C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56B5-B3FA-645D-636A-8AFB5C9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4F2A5-4501-14DD-61C6-135A440B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8DA6B-DF84-37DB-582E-0F88D99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B04A1-164D-62EE-C64E-AABA69F9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EA910-1570-8628-327B-2A3F123DD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5BE621-157F-6746-291A-7135307E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BAEBE-77A8-E1E7-54C6-8D971EF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6FD47-33AE-6CEC-A4CE-DF1D1C8F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62B67-23F7-0D20-88EA-DF98057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8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7419F-9BC1-5D01-5932-75A0532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97DAB-1FD8-E3BD-CB1B-215E3840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9F243-F73E-F75F-9B1C-20D08D513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63A8CF-244E-D390-D00F-38B90184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D006BA-47F1-A694-63FB-944C272F3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A1C553-77BB-18BD-560F-7FB5DB4D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B6A6F-C451-3E16-2613-C717931F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A87760-D902-9FE3-B338-ED3AD37A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6D24-2053-C169-D6F3-5E4A0A62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899CC-AA3C-3688-FF76-EC3B41C8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A35182-8174-E7BD-6DD6-CE1F9A01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91F476-8027-C07C-56CA-878249C7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931C9-3210-64B7-9535-D9C27285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4C72FA-2F1F-CA39-7A44-13261E37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AE77A-5C2E-4943-58FB-D73F3846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7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F5CC-EB37-FD14-D629-AE1DF273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67944-6EA1-0D5C-3B14-D1CCA144D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595BD-CB27-3FC0-84FF-A5DCDB55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7F8F6-6A7A-B496-AA9E-F67FCBF6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57BE2-E07B-9752-215C-9BBC7A48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A2AE8-7D6C-5045-4247-8903AB5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1F8A0-C544-4C0C-96C4-74F961E9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49A8D6-8A9B-F06E-5DE0-1D9EB946B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2A185-6501-5E1C-DDD5-C3C7A227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D5D7-39C5-B4FD-EF78-C4E0D5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B0D79-7FE9-BC37-0E6C-1E5DDC23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2BDB0-FD0C-F7D9-5B2A-5902CB3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C36A1-FE12-4837-0733-CF02D9D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4B38F-CD40-4C65-3E8C-C8D47688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5C9F5-137D-C700-CA2C-45477ABEF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3B3E-90B8-4DE5-95D6-B05DCA9D38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220E7-0CFB-93DE-2FA8-2E86D0B18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7CD9A-1D1D-36AD-F2CF-E9119809D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9826-3436-4FEA-ABD4-73B925B1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42" name="Picture 2" descr="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2024-03-10T05:47:37Z</dcterms:created>
  <dcterms:modified xsi:type="dcterms:W3CDTF">2024-03-10T05:47:38Z</dcterms:modified>
</cp:coreProperties>
</file>