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1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DC102-2B10-EAE6-BE66-76A2B7E59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2FBE9E-2FAA-F7E8-A380-8741CEE50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90DAC2-43E7-1F95-8FD8-FD6B287DC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1397-8412-4C95-8CDA-DF71F54C10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2BD3BB-21BA-F2C8-B143-15CA18AD0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5460AE-72BC-79CE-B430-88EC9CC6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21AD-5BC6-48B1-8D8C-000A57DF9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44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DEA87-778F-A8CD-AF3B-3FEF83C5E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F48D58-6C65-424F-F586-07C147F15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169372-15AC-15E6-0A14-2F48AF62B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1397-8412-4C95-8CDA-DF71F54C10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57154B-E729-43A2-A249-2F0C1FA0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EA4B59-1F2C-C70B-DB17-B76D2597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21AD-5BC6-48B1-8D8C-000A57DF9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70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40565D-D530-E548-31C7-45681B2FE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A01EF1-2904-CCAB-5EE1-0D89C4112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F8D380-3DDE-342D-BD85-E185992B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1397-8412-4C95-8CDA-DF71F54C10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49E53E-1FA9-300E-6FCC-0404673CF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AFC3F9-4CE4-953E-7F10-803EB1BC9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21AD-5BC6-48B1-8D8C-000A57DF9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18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9ED55-5BA0-542B-7C22-05040F07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242DD5-40F5-C5A3-2228-399E0C362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70570-C113-101A-F02D-DF5A8705C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1397-8412-4C95-8CDA-DF71F54C10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C4BF9-4D08-424B-0EE3-2D261E2B7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112A14-60F5-F904-D4F6-7BEA1773B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21AD-5BC6-48B1-8D8C-000A57DF9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6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A2B45-AB01-CEC4-CF00-82D1F7FE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AD1155-1AB4-18A8-3FB7-B1AC53758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922239-48D4-2C39-7FB3-8375056F6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1397-8412-4C95-8CDA-DF71F54C10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C40DD0-8B8A-0698-D3F9-1DAC49A00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314E85-6B7E-07E3-D170-46A2B11A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21AD-5BC6-48B1-8D8C-000A57DF9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613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D67E2-3321-C1B0-D7A4-11EFA197C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45C062-A966-D592-1A66-057E73A79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8CC486-4BF9-4172-1446-939329AAF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A095C1-B38B-C173-2BF5-C63559A0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1397-8412-4C95-8CDA-DF71F54C10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CA27BA-0321-C51E-F00E-3F92DD6DA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1C23A0-357A-A9BF-13D1-14FED2C0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21AD-5BC6-48B1-8D8C-000A57DF9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96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64AB8-4EC9-BF49-1EE2-9350692DA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0D67A5-6869-2E61-4CF1-FA854C589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33B12E-DC8D-2F8D-2A0A-826D000D8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494280-8BE5-05FA-FDFD-2965D20F1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9D1612-0B43-74FB-798A-D97118D13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4424EA-089F-52F3-AC43-18B9319E7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1397-8412-4C95-8CDA-DF71F54C10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01585E-2AD3-D9FE-553D-07957D0B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BDD008-F50D-F901-D25A-AC647060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21AD-5BC6-48B1-8D8C-000A57DF9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95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8ECE9-6DFD-5E7B-67D2-1B7A4DE8D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5DB67E-3739-E91D-2CAA-B1D8E7D99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1397-8412-4C95-8CDA-DF71F54C10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6FB9DB-2BDA-8661-CE6E-6DE68EB39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A7B47E-6054-636C-944C-D3ADF26EA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21AD-5BC6-48B1-8D8C-000A57DF9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58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7420C1-EE62-C630-6B78-909208B23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1397-8412-4C95-8CDA-DF71F54C10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455B96-2400-A168-7FF1-A845B6600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2C9FFF-0D39-EE73-A72D-A09E54CF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21AD-5BC6-48B1-8D8C-000A57DF9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12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0F0DA-B3B5-EFE2-6B99-589D8A578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6A04C4-9E5D-7435-3AD8-B5A7C9C53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D3CB2C-0401-5310-A11C-EEA62064C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919903-ED85-3FA2-29FB-DBEE1CFC5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1397-8412-4C95-8CDA-DF71F54C10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CC4AFE-83F9-6497-2F6C-DEC979D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D26CC9-EDED-8150-0E76-64C8020B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21AD-5BC6-48B1-8D8C-000A57DF9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1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CB0AA-E27E-A91D-4730-25A9AFFC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05FBCE-4DBD-A43A-E802-959677A62E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942A27-A679-645A-EC3D-A5FE2C864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851D0-375D-89BD-19B0-DC971BFF9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1397-8412-4C95-8CDA-DF71F54C10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E83276-3066-25C4-B422-FB8DB73B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18D9F8-0D22-FE84-9E93-3899BACC1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21AD-5BC6-48B1-8D8C-000A57DF9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0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539289-EF37-64FF-7CD5-DB4E7A7DF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B53BE6-F208-D742-F0BB-BBFE7388A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609C11-A25E-4636-BA87-D93F4C635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51397-8412-4C95-8CDA-DF71F54C10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5E4A64-B657-A208-4B7D-5CB984F23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876FEC-E205-60BF-D0BE-5EEDEA169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821AD-5BC6-48B1-8D8C-000A57DF9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199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42" name="Picture 2" descr="5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2024-03-10T05:47:49Z</dcterms:created>
  <dcterms:modified xsi:type="dcterms:W3CDTF">2024-03-10T05:47:49Z</dcterms:modified>
</cp:coreProperties>
</file>