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0640-C238-AE57-AF2F-169F206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7D7609-EFB4-B80C-6B9B-9FDCDFD20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09B84-2A9F-C331-84EA-3E576A7E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DCE0-80DD-0C54-9094-7DA75A6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62D17-AC31-293C-A97C-76CE40D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D3E2-4570-0341-28F2-30E67B32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4630B-3A3F-9165-0E3D-94FD0998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9A318-E434-C4A3-97AD-5B14663C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94113-DABA-B370-7772-CE400E76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98598-2BFC-3B65-C585-0438C947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3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DD1780-339E-E938-BBED-788B5FB3B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C5076-93C2-DA2F-653A-03BC1B983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6BA37-25A2-47AB-4FF9-D59BF652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76178-F247-8B93-21CE-09C42FCA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A5C7E-D1CF-4EF5-E9D5-531EAA9B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F99D-A2CA-39C9-376C-DD7590C6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2B201-B108-0FEC-17E9-B424F643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04570-F2B2-EE39-015F-700639E5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5BD46-5856-65B7-5EFD-00B71270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84DA7-0350-BA00-CB05-3C80D8C3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9A528-7709-6C1F-7528-B8CB2039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6D224-3445-1E55-4CE0-B2D2E06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3B973-7A99-DE98-D158-A13E3952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921A1-2401-720D-6EB1-B43FF7EB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5E5CB-1DD2-1DAB-AB68-DE56FDEE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3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BC16-9FCE-6D72-C085-9505F77A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B1C3C-1293-3DA8-75DB-B4396A3E3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39B01-0863-0531-5097-CA87C168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59283-723D-CE51-2C9F-DF9E26B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C710C-9C6B-7F79-DAE4-F0BE49A0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9EBA9-CC25-EC5E-BA74-AA007233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1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5F0B-0A4A-8251-01B3-862B55E4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1BEFD-B883-5E75-37D4-DEC409CE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67B9A-8F76-D1BF-30DE-AC1FD5D82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5B40D-6120-D0D0-B82B-38011EFF4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74A7C-B9C0-8681-B5EE-A837522A5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37AC7-73C4-7F5B-97FF-861A6F7D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29851-6CFE-621B-8067-458D25F4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3AFAB-0AA0-8DBF-1B76-E25252D3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16ED2-94C5-AB33-16CF-2EFA9718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B9F081-08F3-3376-BD7B-1C9CED92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9EA4F1-D6BA-0455-45E7-47D61C00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E073E-2F5C-0748-82E1-ECA904F0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6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A0E1D-BB1C-25A2-7686-A4F952DE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CD2CF-CFA8-763A-8B57-9029955A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D4602-58AB-B2DB-7307-64B16348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B0CE9-D6EF-0B9D-760E-EF0C30FF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D4033-FD4B-67E5-C934-0A445D3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E184C-04A4-A730-30F4-C0E59627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FA4F2-1DA7-B12A-5A5C-2AB98C8B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BAA4A-CE18-5646-BDBC-F6E4261A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60A3F-7874-54A4-A617-332660BE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3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9C0E8-BB9E-7808-113E-65527A6B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8A66-8011-965B-CB1B-DD8F308E9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6FC4-7D35-9326-A68C-9DE407B1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A78CD-190C-E7E9-DB3C-E32019BB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5E186-DEBE-85B3-BEBB-C9F32C3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DD3DC-56EB-0567-D8CF-D9CBAEB0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B4C60A-174C-FB20-07D6-5E23D2B5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6D0A-852E-500D-FF65-389C6FEF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39507-CB37-33CE-2388-546C22ACB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2360-8E52-4987-A175-ABE0CD98C5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6B325-22E9-74B2-4A5E-9A53A2D3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3DE4C-65AD-0E68-8E80-77BBF6DAD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856E-1055-46EA-89CA-691CFB15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3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490" name="Picture 2" descr="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2024-03-10T05:48:11Z</dcterms:created>
  <dcterms:modified xsi:type="dcterms:W3CDTF">2024-03-10T05:48:11Z</dcterms:modified>
</cp:coreProperties>
</file>