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CE4F8-F399-B379-88AC-956EA0736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B17B8C-071C-46ED-F973-A5ABD9D59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0AB68-C251-B667-72BF-B46770D3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9D7-F66E-415D-A3B2-D8E5A76F08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8CE80-C2FC-5CA7-87AA-6CB30856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3B120-EC6B-5F83-453F-037DA503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C50D-EB4C-4122-B325-82A58C6E6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87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35FEC-3EE4-9737-DA3A-4EAD41DB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FA5D16-B6FF-E959-7A9A-21887F363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C6AF5-FD45-D182-B0D3-A4D1C731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9D7-F66E-415D-A3B2-D8E5A76F08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2885B-4DA9-75B3-8188-B91C664E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29B69-6647-FDC0-E820-0B328817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C50D-EB4C-4122-B325-82A58C6E6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8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22DF22-0253-F406-8876-1A23237DA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0C9B8-CE97-1ECF-C8F5-98D20540A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1650D-11C1-8245-4B63-36193971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9D7-F66E-415D-A3B2-D8E5A76F08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2754B-9A71-88E6-BEED-C0AAB024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2EF13-50A0-7271-ECEF-C91E6BDE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C50D-EB4C-4122-B325-82A58C6E6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3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3724C-198D-7448-4740-08F38731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91F34-E132-C043-E557-3B47F0BA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4CD02-0164-C811-AFA1-EB9EE5B6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9D7-F66E-415D-A3B2-D8E5A76F08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CF71E-1B87-0AD6-6FDF-663DD7B4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6788C-ADC5-635C-737F-D3BA5ED8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C50D-EB4C-4122-B325-82A58C6E6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7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D87EB-4238-6E02-71E1-99D2E5CD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DC7E2A-27EB-DC5E-6246-4E8CEEB5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89E2A-9291-D2C1-E1C5-BE2BFE75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9D7-F66E-415D-A3B2-D8E5A76F08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1B4CA-E1A0-F71B-A735-EB7C00C6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433B9-C94A-F401-A86F-AA5E5855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C50D-EB4C-4122-B325-82A58C6E6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5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24070-07CD-3C63-67DA-B547CBAD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61408-C306-BA53-DCE4-15D7E49E1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4120A9-80F6-5C2C-F617-9D0F5AF5D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11D03-0C4A-A260-3EB4-57AFEB9F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9D7-F66E-415D-A3B2-D8E5A76F08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392EB-9DA5-A399-2455-0DF115E3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70904-FF50-E84C-A5A8-FC9E74FC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C50D-EB4C-4122-B325-82A58C6E6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4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E26F-6084-091D-25A9-8C7F0625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E81C2-3EA4-4551-5AFD-6CB92A7A2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73F690-98A9-FB05-6729-206542435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2CC63E-2899-CF52-0813-74554561F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A4DCFF-6065-C178-0CEF-59DE157FB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F12C34-E55F-72CE-2212-E8A165C4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9D7-F66E-415D-A3B2-D8E5A76F08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950D1F-ED52-EE60-072E-AF504AA2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FCA05C-36E4-DF55-6CF9-9667FCB3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C50D-EB4C-4122-B325-82A58C6E6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3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EFCA6-4E65-7172-6C15-ADA6A6E0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0F078F-3CCA-9489-835F-907F8533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9D7-F66E-415D-A3B2-D8E5A76F08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B0363-A3DE-11CA-86ED-024FF673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3A7CCE-1B6D-016E-6E1F-28FB6252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C50D-EB4C-4122-B325-82A58C6E6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6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244407-A665-7BAC-616F-99612B34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9D7-F66E-415D-A3B2-D8E5A76F08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DEDEFC-9F6D-F54D-2BF3-19244326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225C23-3984-CF49-8DA1-7B874BE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C50D-EB4C-4122-B325-82A58C6E6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5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F14FE-5B17-43B6-35A2-C8C68449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39C8B-314F-3D84-DF9E-C0A40BCA1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0E43C-26D6-9BE2-3B54-CFFD64B90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0878F-AE15-B7AF-9683-E8320D15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9D7-F66E-415D-A3B2-D8E5A76F08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7A975-578F-CA32-7273-4121B82A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093AE-9F00-1E55-84EB-826EC85B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C50D-EB4C-4122-B325-82A58C6E6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0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919EB-8398-85FF-CFE2-2D72CBF4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D76171-FFEC-3B9C-2AD0-BBFD734EE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EC7C1-D24A-920F-991F-CBB54EA6F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4583F-167C-7853-5268-58838BD6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9D7-F66E-415D-A3B2-D8E5A76F08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CA611-44C4-71C4-8368-3645DC30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D1581-D767-4470-5B0A-1F4F3B0D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C50D-EB4C-4122-B325-82A58C6E6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8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0FC1BF-98B6-0578-FD8A-4413F2DD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E35E8-B897-F76D-FB6D-5F3DC19D5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716CD-3190-A26F-637B-1DD5B6595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09D7-F66E-415D-A3B2-D8E5A76F08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6AEB6-2E07-FC8B-AF4E-19F7F78CB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3016E-9818-A760-5313-C4B1DD120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C50D-EB4C-4122-B325-82A58C6E6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3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634" name="Picture 2" descr="5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2024-03-10T05:49:05Z</dcterms:created>
  <dcterms:modified xsi:type="dcterms:W3CDTF">2024-03-10T05:49:05Z</dcterms:modified>
</cp:coreProperties>
</file>