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B7CF-DF28-2859-12D5-6B7C83290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00132-4DA8-3E52-0C45-F9E64DEA2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7AB51-32E8-719C-CAA5-D46C005C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E980C-B76F-19E8-BE84-B678585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2653B-7557-A41B-A01C-6A64840F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49C4E-2DE9-628D-3567-64E56423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806A2-C4BF-1CDA-D96B-5689F6D7F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71F19-283F-E72E-9B0E-46A12044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CEB68-0A46-4AD8-3C10-B8C5B7C6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CB3E-38C1-589B-89A4-B7921F88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C331FC-0763-C5A7-0BDC-E1D3C78D3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468827-8BB3-C023-50C7-F7CF20A09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6D431-4920-E051-C7D8-A68C7B2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B91A1-2A09-FDC7-6DA2-A671F5A0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1088C-1851-E18A-D38F-73A31E23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5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DBE8-7362-5E5E-D6AE-8B459DC3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4F4F5-9812-0C6A-0D9F-24A1FC6C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8EF30-2277-040B-E308-C46D2BA4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233AE-B39B-02D1-53D8-BE84B757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3E600-2F62-032B-E5B2-B9E60F70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2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EBFF6-C2E8-64E2-08DD-27544C42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8809D-7934-8A2B-494C-91FA3C7C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61AE3-F444-B67C-BBF6-16FF4C15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2EF4F-9BC2-940D-F672-ECF51B0E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EDA4C-FB6E-30CD-157A-E88C5627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0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D172-D6E0-D0AB-6B7B-A5C8C018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75128-6FDC-7A12-AACB-1380965E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29928-07F3-6BF8-030D-3843C820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CB634-B528-F329-42C8-5C872496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2C397-B048-0F03-703D-7C90D23E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C63B8-DB42-B9DB-024F-E9FDE67C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3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8274-5E38-B01E-3D23-67B0E5C1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E9C33-9C68-F66B-7516-2BDDE72F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31918-EB9C-053D-EE92-8650079C3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861414-AD41-58B2-C692-DD21485D7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0F5CF1-1C1D-DBE6-077D-DF5D552CE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783965-B377-AE0F-D989-5C56A8D5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069AD-F595-32D3-EB4A-09B46807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38653-FE91-79B7-0FE3-97DDC9A0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5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0ED84-C00F-7BB8-A2AC-4C7F8E23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C4C85-6ED6-DE5D-02CD-39423536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E2CFC9-5894-6E50-DB2C-370296D8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EF308-FBBC-9BA1-39AA-6771D099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FBB594-7E21-8818-3BFA-A7F29140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0617A5-5B1C-FC14-F714-63FA7C9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0FCF19-DDA8-BECA-E653-2D59AD93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0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FE6E2-A664-6898-DB45-AB32424F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E0666-DA0E-A73A-8E01-16CF91ED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48836-2262-1C3E-04F8-CAA6FD9FC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9E53F-0C9A-64F4-303E-224ED39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93212F-4905-284E-83E9-B5556F77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9691D-DF8F-EA8B-92B2-41119565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0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8AC0A-EEAE-3C89-144E-98310BDB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B735B1-A2C6-8CCF-06C1-5D49FACD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9F7F8-789F-6810-DF9A-890D8B00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E3B0C-CAF8-6CB2-DCE7-7939F40B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8A9D9-84E3-5B4A-8935-AD0ACD73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1EE68-09BC-2442-08B3-F100870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DC8FD-7153-57EE-E64D-FB60099B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1A160-0017-13AB-8F35-805B50EB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780F8-ACF0-EAF7-D9CD-1DE46B7F1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F0ED-8DD1-47EF-88D4-D82E6DB55C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AA40-E0BF-593F-C086-5BCA8DB18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43CD7-FB3B-B8F0-2558-CF0C53FF8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344B-0241-4AA0-A324-1FB20875B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9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54" name="Picture 2" descr="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3379" name="Picture 3" descr="5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2024-03-10T05:54:32Z</dcterms:created>
  <dcterms:modified xsi:type="dcterms:W3CDTF">2024-03-10T05:54:32Z</dcterms:modified>
</cp:coreProperties>
</file>