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00DF-63AE-F4E0-4971-197B0F8A2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8EDF2-458D-13C5-B59E-6D4B5364E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87BA0-442D-BBED-7572-3B9B70A9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E06E5-67C3-0A05-0C89-79CEFED9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156C1-C669-EED3-8E83-D8EC503E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5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BAA0D-DF42-B6EB-08B3-DF9C3F8B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3B68A-D03D-66FE-E7C9-4CA7B9A12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FC4D1-AB6E-5CEB-13DB-926D1F8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6CF22-CBAA-B692-6B2D-161F6DC3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96910-5144-8BA7-ADEB-1F54C3AF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9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17FFE4-1B2A-1FAE-05D4-721EDFAF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CD52F-C59B-3E90-960A-01CCE76DC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F22D5-4663-E9ED-0626-04374972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E7A07-F597-73F8-8261-FFBB055B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6BC6B-70EA-29C9-D572-F1A9A0D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DB94E-6384-59B8-B8CC-16AD10C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37612-A721-E124-9CBC-0E4CD86C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FBD67-EC3F-0955-2861-A5F7C9A3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4AE17-CF4A-55BD-AF1F-B4132480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41423-08DB-FAAB-B2BA-EFEB5067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3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80FC5-9EA0-A071-AC36-E7B04CCE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EA953-41DD-D00C-063C-4376DAA8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41035-50D2-E9FA-6118-627EFAD6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0C1BD-AEA8-226E-13CD-FFF59753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B2EDE-C31D-9FA7-471B-BA3CA31D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5F6C2-72AD-6338-911C-723175A1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EC79-153B-5F8C-C4A6-DE0033D7E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3F7E4B-DEA1-8A59-F722-B9B7F93D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495CF-6A83-AF99-DB46-876282AF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A0EEF-E792-6C79-B553-1716250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AD0FC-9467-819E-C5D8-149A5288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BDA47-F4B4-4241-D1B7-677D952B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60ECB-B493-86F7-C0F9-21B72E4C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7DFA9-1968-1216-57E2-26FFE015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DA6EAE-A4A4-D4F5-6184-1C86CDE9A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9A3EB3-8B72-F4C3-C24C-43C944C5F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940A39-ACA6-D3A9-171B-242FF323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6E984-4775-7D40-2C6E-1BF62628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90E112-A5FE-2952-1175-EF9EC3A2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D0D27-C2BD-6B2E-DCB4-0774530F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B22F98-D471-77E6-1F67-7FE932B1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FD9E8C-BAC9-6211-C7F1-C45E7669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697235-4424-5990-CE16-260DC06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6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A1E86-3C10-4C6E-FDA2-4FB28070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796AFF-6B29-7DA5-16BA-42D50B03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998AC-E6FB-910A-9693-2B9DC976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9E49F-69AA-9145-CDB3-46B64229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8A757-7FC7-337F-A6A0-9AD2290F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B5E46-40C8-A129-9B40-C814AF3AF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A4ACB1-951E-7E26-1C1D-79791F12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D2148-9206-5D0C-EAB8-17075224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ABDEA-EC4F-FA0A-88DF-EF89F887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3CE61-14A2-567E-23F2-0DF24816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018B00-7206-0CC8-7E24-835B76DF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359D4-C8EB-BD80-25C4-12047B8E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F8352-067C-DB51-DEED-B6CB63B7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E510F-DC3C-52B0-6EFF-A14EABAD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A6245-8ABA-3C7A-5951-32D06D9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0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54499-F3DE-06FC-F860-53F8EC22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4C1A0-9A89-3741-2CF9-CD6A0EF0E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EECDF-D80F-CD42-3AB0-9D10D9FF5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94F9-92F8-4051-A161-83DCDBF53B3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7193A-A2E9-4832-477C-5F9E12AE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DA05A-F328-34A6-53DD-E04C7DFF4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9F3B-C18A-4844-8CE1-FCA0EACF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8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02" name="Picture 2" descr="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27" name="Picture 3" descr="59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2024-03-10T05:55:05Z</dcterms:created>
  <dcterms:modified xsi:type="dcterms:W3CDTF">2024-03-10T05:55:05Z</dcterms:modified>
</cp:coreProperties>
</file>