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480D8-15F3-5A99-5C54-84ADC9F3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70631-26C8-B142-E3AD-921435EF4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BE205-4977-0965-01DB-9036F2C3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DE394-581C-9DBE-A960-E5099DAA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88041-27F1-CDE5-2F0D-BAEBE5B7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F6CFA-46CF-4DF5-C27A-BFD645A8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A4023-E9A1-1C8F-C10B-0BF8B76D2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DB788-5A62-BA58-9A2C-CC752BF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39B2A-8CCF-C892-6B71-130A43C0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07CE9-7A04-BBF1-5061-6A2B5023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0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A90FD-1F84-81BA-D11F-CD8BFFDC0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162EE-FF7D-9CD2-196B-91440FAD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59399-21D5-E87D-FA42-D150B544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87752-50FC-216E-242F-4E14613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229FB-CFD5-1B4A-8561-AD88F0F0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BA11E-64FC-88C6-7CEF-5F195F9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46841-2C58-AE0F-1F53-F8F39510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987A5-78B3-E048-B140-CCC358C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8E962-2168-DFA9-D5A1-103036C9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4FA3C-4D14-02A6-C336-A32ECC6B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2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5CC94-901E-6978-732F-E7DF0A86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BF929-3B88-6837-B4BD-F2B92A26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18C8E-90E5-B47A-B849-A444D3D8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11F88-3043-59EB-8D5B-42C1109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02597-B75F-B6C6-5D9F-8D48DD5D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D9C6-40B5-8AD4-CBA6-9D7A5EF6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8ADDA-A940-1E16-26ED-0A08CAC3C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AE27D-1C05-1EB9-C55A-F8E7E646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0F1EF-B178-A6C3-37E1-FB5B9B6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83F6B-1A77-D174-4BF5-1749FA09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2BC43-E43E-C6A8-7A4A-648703C3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7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FFC7E-5A97-6ABD-91B1-7F07F31D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3C709-B91A-D36C-469B-6E75DD0A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E09C9-76C4-FF87-07A8-10C234A6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F1E4F-AE45-9977-8A40-6A6829DD5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BEFA2-BED3-BF04-5D87-1EAA875CD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54D7D-41BE-778B-F09A-9A6F9E4D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B1B81E-7C6B-BFBA-999A-1C8F782E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672F9-19B3-41F0-57BE-8C51951A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A03A-886C-9371-6759-D1C78171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FC8775-FA84-8854-CBD4-CFA9F37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390F9-2DA3-E398-B080-40B9F267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52C22-B1D7-193B-EF35-DBDCA29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2641A1-99C4-56BE-F4CD-4945D63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DA1088-9747-C450-8D40-E6ADE69D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8C0EB-779A-C875-9C44-2E351258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1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499F4-D365-E22E-1543-DA7A7481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548D2-3865-3573-0B31-D721C5DA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4DDD7-C61B-375D-DB5B-EDA656BA5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BBBCB-A112-A7A0-7D78-DBC894CA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EEDE7-AB3D-A217-6D9B-46355B9E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DB4FB-0C6F-763C-534B-9DD99F86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58D5-1975-9DED-E45E-06EC47E8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8A2EF-E520-C7A4-9624-CE9066C60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FD866-2133-86FB-4A0C-AB9CD826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6FE8C-950A-28AA-9D9C-1C4F40FE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20CD2-BB19-92AE-2635-0D4BBB6D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12E7D-0D9F-8039-5666-15AB4C82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7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66BDD-C85E-6800-5BD4-9EFD0BA7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BC53D-0CCB-11A0-EB88-89C1D4E0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46251-0A0A-4A2D-91C6-376A54D4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A732-BF97-4756-9EAB-DC0AC8AD3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4EDEC-7382-6139-BF65-850C5A59A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A0B04-C477-1D5E-689A-F5661AD4B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E17E-6766-4644-A610-4690C481F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498" name="Picture 2" descr="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2024-03-10T05:55:38Z</dcterms:created>
  <dcterms:modified xsi:type="dcterms:W3CDTF">2024-03-10T05:55:38Z</dcterms:modified>
</cp:coreProperties>
</file>