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8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548AA-8535-B70F-B314-68389805D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37895C-8C02-5574-9853-5D0C5D90D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BAE3A1-6805-358C-6DFD-1FE62834D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9A0-6FCC-4B4B-8747-056AC05B9C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A051FA-850A-022F-E919-B9513018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CE1DD6-39A0-C6EC-B65E-7E1AD362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D83E-995F-4B98-9601-A1A063E3D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98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1D6D2-AA0E-CDBC-04A4-CA79DC0E4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4F0F7D-B5F1-03C6-3463-928FF1A4A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7731F8-6A73-C893-A72F-4D03D9FE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9A0-6FCC-4B4B-8747-056AC05B9C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77737C-3B97-AB8F-83B2-6728497D3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9654F3-EE6F-0DC9-C22D-30DC332E9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D83E-995F-4B98-9601-A1A063E3D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08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7E9336-8476-791D-75A4-8E3DD9F49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1E0979-7C5B-6484-3084-159311EEE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016CD4-E650-6BCC-32C8-5F133B95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9A0-6FCC-4B4B-8747-056AC05B9C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D3817-4011-A353-B7DC-B9894BD0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50006B-7B79-F524-1896-4426644DC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D83E-995F-4B98-9601-A1A063E3D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75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96FE4-D68A-01A1-13E2-4B49D6EE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A6732D-0853-2692-2B0D-63DF286D7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5C818D-53D3-85B3-6E60-F2BF68B3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9A0-6FCC-4B4B-8747-056AC05B9C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F588FD-5272-F8A7-9EE2-577A9A283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66C054-DC16-3132-5ABC-41291CB72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D83E-995F-4B98-9601-A1A063E3D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964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B7C5F-2980-3949-DC3C-2042BF41D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E40528-6E76-F49A-767C-D5FA6AC11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CB9FE8-3AD1-4EF8-7CB6-2DA899857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9A0-6FCC-4B4B-8747-056AC05B9C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061CBF-A4B3-0BEF-22BA-0DE06BA6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51AB38-F7E3-12C9-6C6A-7F951144A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D83E-995F-4B98-9601-A1A063E3D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27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839C6-D2BD-5190-E88E-664AF484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23981C-ADEB-90EE-439B-08379B7CC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07AD32-F42C-018E-E7FE-1A748F040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BA8D3B-E75F-57B6-2377-C5EDD671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9A0-6FCC-4B4B-8747-056AC05B9C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470A98-ECEF-8090-20E3-560DAAB05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730969-4698-83BC-1A4F-9E455B962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D83E-995F-4B98-9601-A1A063E3D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8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DA406-D401-7AAB-DD7A-0AA63D38A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CF351F-19AE-A892-CF17-6F4BD61E3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A6E1E1-8BBF-CB22-AB35-975A2E35F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CADA7A-B168-CBA9-362C-285E73BDC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7930DC-0B42-6E94-F8CE-249487D4F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E18192-CC92-0EC4-C585-A52559E3F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9A0-6FCC-4B4B-8747-056AC05B9C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2809E-A230-DCE5-1E5C-B52F02CA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B26362-2566-FEF1-5A4B-CD130C6C3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D83E-995F-4B98-9601-A1A063E3D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559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EE81D-6979-2625-930A-BE2FDC9F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7E2032-2D72-81EC-D0D4-6CC42BA45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9A0-6FCC-4B4B-8747-056AC05B9C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932648-2F30-B6E8-307A-4228D7E1B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E301FB-D37F-A82B-0032-FD8A4442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D83E-995F-4B98-9601-A1A063E3D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75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EC696F-509D-A62C-AA90-BDB9CA045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9A0-6FCC-4B4B-8747-056AC05B9C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FCD657-FBCF-6AB2-41D7-CA27B3C7C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13E196-A284-56A7-62D2-C3963D18F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D83E-995F-4B98-9601-A1A063E3D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09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F3345-D21F-7962-0071-B2CE93C05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2F4310-D409-D863-49C8-963EFB59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9AD772-0CB3-7B42-D396-EF58EE45C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2281EC-D75A-4F3B-2E2B-C7C2B5DB1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9A0-6FCC-4B4B-8747-056AC05B9C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E0174C-70B8-6B5E-ABBA-3B8DFF9FD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DE6494-1104-C229-7A27-F611DA6EC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D83E-995F-4B98-9601-A1A063E3D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44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97DDB-FB09-B036-B8AC-69BF54AE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0B9412-B4A2-F277-6B27-F977A7DEC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723213-3CE7-1B5A-6CB7-CA6277923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8F82E7-4ED9-4AB1-17A5-566D687A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9A0-6FCC-4B4B-8747-056AC05B9C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866094-4AF2-FCDE-779B-8504DFC9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F3FDEB-1A73-F5B7-E0BA-2587C510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D83E-995F-4B98-9601-A1A063E3D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1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3F3631-42D1-B0AB-ED99-D59438C0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9BAE60-9A9B-A8BE-E689-B353C0F58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BBB40D-BC85-8703-5B12-16884B953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3D9A0-6FCC-4B4B-8747-056AC05B9C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15EA3A-285E-2389-3904-EB3033D0F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9911BC-5FF3-5301-9F03-5302DAB25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4D83E-995F-4B98-9601-A1A063E3D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80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8498" name="Picture 2" descr="6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2024-03-10T05:55:49Z</dcterms:created>
  <dcterms:modified xsi:type="dcterms:W3CDTF">2024-03-10T05:55:49Z</dcterms:modified>
</cp:coreProperties>
</file>