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B30EB-FCC0-D111-9350-CF0A5B48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51EA9-2D5A-EB11-CB74-289EB15DC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00364-0CF5-6BF1-C6DF-010E4AEC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633DF-5ED3-B3E9-2D60-8D21E2F6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0E3BB-0C66-EF06-5BCB-D763A27A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F934E-4269-D0A2-E8E2-A7E6C992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4BD3A-CD7F-3657-3637-A3760B24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D1706-949C-0654-DDA6-BC6E7181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0323A-BF21-259D-8253-BE17447E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F8B4E-AFDF-2DB9-83D4-2D6C1390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65BE48-24AF-23C0-E668-689A8F7DD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84E76-0761-CEF7-6ECF-AC6231FD9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67F56-9215-CBD2-8FA6-AB5AA86F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5FB24-52E3-8454-924A-98227E93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F58A4-7278-AC77-3345-A7E55268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0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CDF6E-C293-88E1-4D58-05190BFA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C92D-4EED-8275-2749-2B37563C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94C9E-1744-B8D8-44DF-46266E1D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1A4F8-18DD-25C3-2352-A04579EC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0FC6F-882A-A055-30BD-9E88EA94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ECE8-73C4-12EF-B61D-F8158C67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5295C-236C-4EAE-6D2D-46498417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7B261-E01A-CC86-6235-DF338062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62E74-9047-CCE4-B908-20E991A1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18B51-BD2A-258E-54CD-18A9927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5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A50BC-E799-C39F-5A71-58730BEA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CAB63-548C-B9CA-86AC-97070B629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110B-2E70-BAAA-DF9B-14EF2A5F7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9C056-5BC8-ECA0-3274-BD27E75E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23B94-7B76-17C4-9FAE-9A5997AF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66A99-4167-C73B-F07E-1555B03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8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940ED-18C4-B822-42FE-D8B177BB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C6D56-B098-B39A-58BE-72A5361C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7ABF2-E0B3-2DC1-BC41-D79416E9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04F91-7CFB-370B-F4E8-80A55913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45F24-E944-4DC0-22E1-87129F7C7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B5DDC-6C16-2372-6C09-F1B3642D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5365B-B8A3-A399-82BB-82160DBF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18D876-FBB6-38A2-B3D7-AD2DE037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6DF3-7380-1686-1A91-AA6BB636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C0912B-72B1-3F59-EBA1-B1FF0A13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13B98-E1A5-BFF7-6E40-2A0C82A6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5B137-1461-FC06-847D-7A2D565F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85AFF-EA05-B28A-77DD-321E5B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A65EF-A165-3E8E-D5DA-80339A20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FDFA5-BF2F-3AB1-B007-0A9B7447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3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17F14-1BB2-7B9D-391F-5A031EFD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66E28-9715-8E9F-47EE-603D592D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04971-F70F-C71E-DAB2-B839C6E5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29511-1210-DDFE-C875-07616E2C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81C7B-F500-ED80-B237-B3FA553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20629-8C7E-D693-F7B2-D0C3BF3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7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2805D-70E4-95C1-3A26-D35209AB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09CC5-EA1A-BCAE-D431-1C91104F1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251C8-9F92-8C14-69CE-A63A48CC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CB087-A75A-2AC9-1842-553809F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1BEF6-F90B-82BA-EE19-6B5A8A83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A21AB-BDF0-B44A-AE13-455EFD99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4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A6AA0-98D4-9A13-85C8-1AEA41A2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EF91E-FBD7-78EB-AD29-FC323F3E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C789B-93E5-72CE-DBFE-7D57B726C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4558-BB0D-437F-9AB7-CEAA61DCB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5E908-C085-05DC-B085-EFB55E108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1FBB8-025A-C9B0-4A71-D062AA7E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0356-E4EE-49CA-9A03-435262E6F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594" name="Picture 2" descr="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3619" name="Picture 3" descr="6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2024-03-10T05:56:21Z</dcterms:created>
  <dcterms:modified xsi:type="dcterms:W3CDTF">2024-03-10T05:56:22Z</dcterms:modified>
</cp:coreProperties>
</file>