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3C0AB-59FE-D996-791B-C87839713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14A64-1AA2-46D5-2229-E8FBBFBE3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936F2-B733-75B4-3B63-34485D09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629C-5079-4E2C-99D7-8D81384EEF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3F7B0-535B-D7AA-F1B5-38102DCC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A8728-20F6-EB91-B834-B3F0388D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CDD-37A2-4328-9AA1-2D338D11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8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B30F0-0754-EFA2-F9D7-9F139880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01340-6004-C12C-F4E3-2FE3289A0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9F234-99CE-239A-B7C8-B1484D83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629C-5079-4E2C-99D7-8D81384EEF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88681-74EA-CD3A-4F67-00339639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2DFE9-F91D-6B81-AED6-E360B497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CDD-37A2-4328-9AA1-2D338D11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9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562A36-D27E-FC4B-99D4-6EE4F880C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2F461-7CA3-B94E-82D9-CE2F32215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981B6-1078-6568-D2BB-0366F08B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629C-5079-4E2C-99D7-8D81384EEF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4DFB8-F7C6-9613-1D4B-48246CF9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32212-C83C-509C-C537-0D00C414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CDD-37A2-4328-9AA1-2D338D11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1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87F55-0E43-30A0-41EC-9CFF8FDC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C35DE-8C90-5544-2B3F-90C85E344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37F09-C73C-65F0-BBA6-69945E6A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629C-5079-4E2C-99D7-8D81384EEF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91526-BD1F-6E3D-B5EF-A76B040A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E35EC-9BD8-A3CB-2035-F1874734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CDD-37A2-4328-9AA1-2D338D11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7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37C60-E1CA-D306-247B-A24725D6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E8E07-33F7-A937-45B2-AC58D2669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47ABC-B126-720A-E661-67824FC2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629C-5079-4E2C-99D7-8D81384EEF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164C7-DB94-0D75-44D4-29BC391B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81880-2DBF-23D5-70C0-53B455AB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CDD-37A2-4328-9AA1-2D338D11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6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42CC0-3B9E-7F22-8267-83C042BE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EE3EE-174F-5B71-5ED8-03354DFB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C4DB94-1D90-4031-5B3E-369A64529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31F549-9FE2-AAEB-BF46-99B2CFBD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629C-5079-4E2C-99D7-8D81384EEF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175EE-CA73-D59C-A23D-45568A2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6980BF-83AF-29FA-9775-A031A42F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CDD-37A2-4328-9AA1-2D338D11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7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CF29-73EB-9826-05D2-7FDD898C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DC11E-3E82-C173-8A52-740D09B0C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C506F9-C44B-1866-BA0E-071AB0F69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C545AC-9403-624A-2C22-79D2DA21F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508045-6925-D841-F28E-569B8DB7C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02DA5F-CFA8-13D5-6D6C-5C482818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629C-5079-4E2C-99D7-8D81384EEF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A64B65-C18C-CDB5-5BD4-6701751C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BE39DA-2BF7-2265-7633-3F00DC49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CDD-37A2-4328-9AA1-2D338D11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7C798-9C02-774F-D228-954CE354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B602A-BF9C-F0BF-8B9D-FD86FAEA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629C-5079-4E2C-99D7-8D81384EEF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9FB79C-D727-CFD4-DC01-C6567B41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2D48BE-69FF-B886-D151-47DB484F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CDD-37A2-4328-9AA1-2D338D11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6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FF0AC2-91D4-77DD-4822-2895D69F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629C-5079-4E2C-99D7-8D81384EEF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B82ADB-4B44-7292-6AA5-00CE1CC1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2715DE-BEA9-6A62-705B-A8826D10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CDD-37A2-4328-9AA1-2D338D11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0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29004-BE88-F71A-EEF2-32170033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CC697-4A95-96D5-1FDE-1F2B527B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3C7A43-2AC7-B267-5219-6AE898F54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54961-55D9-CD38-4C94-37D03BDA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629C-5079-4E2C-99D7-8D81384EEF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6E0701-0DD3-3185-F696-AB0BBC83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5D8C6-62B7-9B37-98C7-B6D13534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CDD-37A2-4328-9AA1-2D338D11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5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5F987-4FB9-46FD-0458-B00F193A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F10470-AFBD-6FCB-D1F8-309FA9F9D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BA5D20-2E98-E4F3-6D7A-C0FA7630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CA6D77-8E57-7197-5ED2-D117659E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629C-5079-4E2C-99D7-8D81384EEF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F852-BE87-7364-F5B5-A95EA2B3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D4FCA-45F1-36FD-71D5-60C785A0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CDD-37A2-4328-9AA1-2D338D11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3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9B80F2-3A60-20E7-D7DB-4D90DBB9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F449FC-A3BC-CFF9-28F8-289094407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55476-2B65-943E-C757-E827E4C45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A629C-5079-4E2C-99D7-8D81384EEF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F6EF0-412F-2A4F-7A02-194F94EF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5A379-6EE0-E953-FC98-D342C170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1CDD-37A2-4328-9AA1-2D338D11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6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82" name="Picture 2" descr="6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907" name="Picture 3" descr="6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2024-03-10T05:58:33Z</dcterms:created>
  <dcterms:modified xsi:type="dcterms:W3CDTF">2024-03-10T05:58:33Z</dcterms:modified>
</cp:coreProperties>
</file>