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905ED-A02C-C322-93D0-AEAF8A765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397691-2918-8DBB-1288-D0453531D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AAAB8-5138-AB55-3448-E019D84D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DC6C-F9F2-469F-BACF-A88100E64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B1B5EC-1C29-FB14-E38F-4B5F5835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C3420-B63A-E596-EAB8-7BFF18D4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0DD2-CDE9-415A-BC18-68E2E0357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98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C90FF-E543-FECE-716B-1826DCF8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789D41-0EDE-3BEA-2AFB-ABD19DEB5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A03A1-7D95-0900-FF1C-8E13A038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DC6C-F9F2-469F-BACF-A88100E64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2960E8-4219-D9F6-D288-F4E34FFE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AEE7F-62B0-6D57-69E8-6EF2283F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0DD2-CDE9-415A-BC18-68E2E0357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43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9AD61D-3488-8CAC-EFED-01FA2DD02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250069-38A2-568F-C031-E964A5ABA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6895B2-9188-AA17-1015-46CFCDEAD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DC6C-F9F2-469F-BACF-A88100E64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A678E4-D7A4-F2D7-DE58-EECEA3F4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7ACA4C-4565-5874-EEB2-B76B8BB1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0DD2-CDE9-415A-BC18-68E2E0357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6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6589F-CBDF-E5EA-5735-B311E0140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953EDB-534D-F399-EA55-F597DC2C1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C6A7F1-8843-DB88-9FAC-79EC74E0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DC6C-F9F2-469F-BACF-A88100E64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82C43D-99AF-E1BE-2B04-54CBA46B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F9BF2-661C-7B7E-FEEE-EE1630B5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0DD2-CDE9-415A-BC18-68E2E0357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3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57A05-562E-0034-BBD6-977BB1BA5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B9E849-2871-5D86-C41E-D07890959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182F5-7900-FC8A-FD54-2901ADE7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DC6C-F9F2-469F-BACF-A88100E64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A5146-B951-E523-28E0-559981A8E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9FBD4E-E3FC-8FDE-7622-F9D8BB94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0DD2-CDE9-415A-BC18-68E2E0357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9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D4198-6AF6-0BFB-BF49-615FFD48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59232-9C4A-A2CB-1885-54F04E0D6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8E296C-4607-D12C-8FED-983618ED6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7A5599-E355-3483-1CAD-18650B1C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DC6C-F9F2-469F-BACF-A88100E64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3799A1-10EE-2347-F6C8-0BAFA98E1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81A261-AB54-B977-0C7C-FCFEED6F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0DD2-CDE9-415A-BC18-68E2E0357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46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1C04B-7827-CE39-ECE1-7ED6704D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EF5053-EDC3-C4A0-4EA2-3003C4EF1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AD6D65-2405-EFBC-7B0F-01A707D78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959FFC-C287-0791-51ED-371F547D3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560701-73AE-B33D-8A2E-94C1BF069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F24BFC-5EE3-391A-CB2E-EC47E8AF5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DC6C-F9F2-469F-BACF-A88100E64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C4D485-9704-CADC-10E6-F04A479F5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9B7AE0-0701-1DFB-B9BC-F7633AF4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0DD2-CDE9-415A-BC18-68E2E0357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58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7DA39-4709-9E84-E802-DA83C168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A10BFC-8EA2-5DAF-848C-115F5860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DC6C-F9F2-469F-BACF-A88100E64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2433CA-F2A4-821D-98A1-077AA510D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309B3A-3F8F-283C-C889-343AE27D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0DD2-CDE9-415A-BC18-68E2E0357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94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64F1D6-4C27-C0A2-D174-CF3BBC6C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DC6C-F9F2-469F-BACF-A88100E64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0808DD-060F-0C4F-B8A8-D93F542D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35EB17-D968-15C0-4EBC-F65A19803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0DD2-CDE9-415A-BC18-68E2E0357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00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303D4-BEED-161E-BCA2-19CB8D733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9D0112-37AF-59AF-5BC9-87442B32B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D2C74E-0D3A-0B15-D2EC-84126847B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E78419-C449-B289-7D3A-31FA62C8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DC6C-F9F2-469F-BACF-A88100E64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69C143-97FD-9BFB-688F-679FCDB1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37F64D-C70A-C8CC-9217-ACE83925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0DD2-CDE9-415A-BC18-68E2E0357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69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EC563-DCBF-52AD-B1DB-FD9539026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7BDB0D-9882-FA15-77E7-EEEF594CC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F55B1E-15B1-A0F7-727F-26744DDED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C39CBC-DF36-3566-402A-5886B10B1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DC6C-F9F2-469F-BACF-A88100E64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6DA998-9ADE-64E7-9213-EA8A5F11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10B538-3151-47DC-9606-547E30B2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0DD2-CDE9-415A-BC18-68E2E0357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28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281FCB-A978-89E1-7058-D5CB86D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6EF9AA-AE83-6469-4FD8-60AB866A8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F63F36-08B8-E0BF-D2B1-8A51B0595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7DC6C-F9F2-469F-BACF-A88100E64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3499D-9D08-4662-AD5F-82460B814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96E510-4437-366F-F27C-AB9A45A4E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20DD2-CDE9-415A-BC18-68E2E0357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4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170" name="Picture 2" descr="6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8195" name="Picture 3" descr="63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67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2024-03-10T06:00:55Z</dcterms:created>
  <dcterms:modified xsi:type="dcterms:W3CDTF">2024-03-10T06:00:55Z</dcterms:modified>
</cp:coreProperties>
</file>