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8D051-E573-1A8E-22EE-E96B818EA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1A652C-238C-09D3-FBD2-AFC14D6BB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C34F9D-4915-CF01-8FB8-2A67545D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C8CC7-D990-4D67-9D47-950FE1A05C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454A07-13C8-50D5-6805-74782EDB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3F2BED-6244-6EBF-CCEC-A1AD5713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4990-13AD-4218-938D-ECBD9D556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52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01979-7982-64E7-D9A1-F3C38ED3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3864CD-9F84-EAA1-596D-26141BF48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C1AC1D-CFD7-5ABF-D4C7-F7D4AA920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C8CC7-D990-4D67-9D47-950FE1A05C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96661-CACB-C385-91B3-7E34A989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62131-CCD8-BD03-F587-EA361F83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4990-13AD-4218-938D-ECBD9D556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14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3A77DB-2A58-3B37-0840-5E3849754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146879-F9E5-3911-05D4-98DB6AB4A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EDACB9-8F72-3800-37C5-4894A4E1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C8CC7-D990-4D67-9D47-950FE1A05C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F88AF7-5CD6-C283-D4C2-7A5C343D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E02B31-B09C-965C-8567-7FB61C6F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4990-13AD-4218-938D-ECBD9D556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31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2094E-F9F1-3555-517E-5B58808B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243A4B-8473-05C4-80C5-078485C4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6403C1-29D0-F70C-44B5-54EC336D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C8CC7-D990-4D67-9D47-950FE1A05C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498F17-2CCC-4593-2DD5-C64201AAB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0F50E4-60E6-E86E-FE42-9EB40846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4990-13AD-4218-938D-ECBD9D556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11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47494-FE70-6E66-D292-5744BAE4E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D576B0-1069-BB0E-C015-22B793142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C336CF-0CE7-8418-4843-D031AEEA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C8CC7-D990-4D67-9D47-950FE1A05C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E9DCE2-8F6F-9E44-B84F-7E78FF45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812DC-6ECE-9F8C-F7CC-8AA10C04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4990-13AD-4218-938D-ECBD9D556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1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D0547-F06D-F426-0D77-4BE8A0EF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905CF5-DCB0-ED7C-D872-8A0A9C524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5B3BDE-6A01-A887-B0BB-D25902D71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1EDC65-9F47-4FFA-F66B-74E75CDA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C8CC7-D990-4D67-9D47-950FE1A05C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42FDBD-A9CA-1CB2-CB91-D183C598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880322-01A1-48C5-72CE-F1A0AA66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4990-13AD-4218-938D-ECBD9D556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42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085D1-F955-8E24-11C1-09FF3060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DC9A72-3ABD-7D34-AE74-7BBB1F71C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46DF10-3F97-7665-B29E-A013B29F7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D3C17C-06EF-2C58-2E61-81AA7727C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DD48EF-04FD-3724-DDE4-EFDC012B3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3A62B0-D98F-F855-7DF7-B5285503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C8CC7-D990-4D67-9D47-950FE1A05C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0864FE-ECC2-0528-F9E2-A99192A2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4DDBEB-5F36-BF2D-6508-F4D3A821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4990-13AD-4218-938D-ECBD9D556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00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D2EC4-C5A5-3E74-9BAB-1A6340876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37DF30-DD99-B8AA-DA40-59A719D3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C8CC7-D990-4D67-9D47-950FE1A05C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1FDA51-FD6B-8F2D-84C5-81C41660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39F7A7-4BEF-18D5-17FD-9972C5889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4990-13AD-4218-938D-ECBD9D556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0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FCD920-821E-912C-81C4-DA2E5BE03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C8CC7-D990-4D67-9D47-950FE1A05C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993338-8B53-5E67-108E-E3AD366A5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DBD2CF-9569-08A5-E27E-5DE4330F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4990-13AD-4218-938D-ECBD9D556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75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04B9B-35B0-505F-19BA-65D699C5D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89E0EA-392A-CA0D-05E8-A18296A9F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266455-5A1B-99FC-D4A4-5CC681E5C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CF987E-B221-61AB-3595-A2F7F5B5F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C8CC7-D990-4D67-9D47-950FE1A05C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6129C8-6A47-BCCE-13C9-BF6D4C7E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B466D8-5EEB-A8FE-1706-9C5D53E9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4990-13AD-4218-938D-ECBD9D556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45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A3FC9-0C95-A055-4B55-CBFC0A571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E429A4-72D6-E55F-43F5-C90954CBB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323FF9-8229-4E96-602B-CAB1F3A2E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FEBD78-7C71-8410-29C6-1A57E5584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C8CC7-D990-4D67-9D47-950FE1A05C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1610D8-2F33-EF34-459A-5788743B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BCB558-6B06-837A-510D-4341C26D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44990-13AD-4218-938D-ECBD9D556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19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DD0C3C-8DD1-AC4F-905B-08522A21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55CE71-C855-BA37-8DDB-0B82816EF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E1845-760E-DA90-5919-F7BEB1E59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C8CC7-D990-4D67-9D47-950FE1A05C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9C515C-DEC6-1994-9A01-B108DD5CD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E4652-A23F-8493-5954-90BD72B69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44990-13AD-4218-938D-ECBD9D556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01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458" name="Picture 2" descr="6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2024-03-10T06:02:55Z</dcterms:created>
  <dcterms:modified xsi:type="dcterms:W3CDTF">2024-03-10T06:02:55Z</dcterms:modified>
</cp:coreProperties>
</file>