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0E203-6C9E-DEC6-46AA-156502B8C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186D6-0D71-13E9-5A9A-03BDACA4E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031A2-13B3-AFB0-B031-B677BC9E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981-FEB1-4E86-89BF-F1809F5229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BA4B4-B7F2-54C3-E412-3F4D3C64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680DA-05FB-E4D9-CDFF-8EC46B80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0F6-0306-42BA-9190-CF6AE7FA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5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8BD74-580A-4B5E-9A4E-00A5B0CF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492E21-A99E-0C0F-EFD9-105CFF701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9DA8D-F346-BDC7-A036-1B628050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981-FEB1-4E86-89BF-F1809F5229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D90AE-F6C0-49C9-6419-7BDDDE3D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5A465-3AB0-0E15-2369-9CFBA751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0F6-0306-42BA-9190-CF6AE7FA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4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7E683C-8F5C-2CCE-D716-6D6523092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F0B15C-4949-5260-6095-17117989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21FF2-8C84-1A68-161A-42C6C867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981-FEB1-4E86-89BF-F1809F5229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692D1-40FC-F374-D6D4-31EB2729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0C2D1-AB28-ADBF-A146-027C8DC2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0F6-0306-42BA-9190-CF6AE7FA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2065A-C57A-1223-582D-2266B8FA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EB0D2-615E-CD6E-F655-D6C01AEE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9E8E5-5DCA-1302-DC09-9D361F00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981-FEB1-4E86-89BF-F1809F5229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EDB6B-A2EA-FD04-8EFC-152CEE4C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51454-62E4-0728-008C-3932A629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0F6-0306-42BA-9190-CF6AE7FA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5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4883B-DDDD-3CFA-9E4A-15A48012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5949F-626F-8A87-F0FA-99876320F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E6AB8-0779-D2D4-171C-7E98EF83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981-FEB1-4E86-89BF-F1809F5229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789B8-069E-BC2B-D6A6-6F407D91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4DD0F-2D3E-395E-1D58-E3DBE188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0F6-0306-42BA-9190-CF6AE7FA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A38B0-A3F9-256B-9D92-725B5BB0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754CA-0DA9-64A4-11D1-43F7D7F90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09B12-8560-99A9-0DED-DA12A54FC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6C7A8-97C7-59A5-2922-CDA29FD2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981-FEB1-4E86-89BF-F1809F5229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74FFC-6D71-7583-A1FB-5D3E345F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25929-A27D-F755-97E5-70A4BF38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0F6-0306-42BA-9190-CF6AE7FA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8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98CB5-B3E0-A7B5-270E-71C90BEE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9ACAA-96F4-9431-B789-E64CD943D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28DC4-E11F-9B75-2291-811426E3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7A8324-C914-EE13-FF9B-69CCD42AE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67AFF0-91C8-471D-09CB-BC0410C6E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CD65C5-5CF2-69F9-14FE-4B0EF4BF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981-FEB1-4E86-89BF-F1809F5229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1E2CE2-E225-A445-1E82-AB09EA62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B3803D-BC84-E552-03D0-2D4707D7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0F6-0306-42BA-9190-CF6AE7FA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3F297-9080-D5DC-36F3-F1A47B79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795723-F404-8BC0-6699-69F5E65D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981-FEB1-4E86-89BF-F1809F5229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ABA4C0-DABE-DF13-D3AD-73E5B526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4C2F35-A790-794F-B6F1-D3D20086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0F6-0306-42BA-9190-CF6AE7FA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72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D8EDD-9F95-8661-E135-EAD1AB19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981-FEB1-4E86-89BF-F1809F5229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CE803B-660A-7D6F-31B2-57AC5849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3A734-1AF2-212E-7A87-E6FAE2D6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0F6-0306-42BA-9190-CF6AE7FA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2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73169-3988-6D3D-1C3B-1F6F2850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1D3CA-5D6D-EB72-11A2-16844974B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A30E5-4B29-7CE2-385B-CB0E417B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795D9-5FA4-0FA5-ABD2-7CF254A1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981-FEB1-4E86-89BF-F1809F5229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06462-1AD8-7FD5-76F7-4E57323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B0BCA-C35D-B430-2750-B2FDC96C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0F6-0306-42BA-9190-CF6AE7FA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DB568-DE61-CFD7-0009-584C3D41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C4B602-BBA2-5AB1-131A-9859EFD46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4BFBA-57DA-0C2D-0C77-9834E91E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A6DE1-672E-9AEA-0F38-0DC71BA0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981-FEB1-4E86-89BF-F1809F5229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73B4B-3E8E-EAFD-C786-B6E9B09A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C8A09-7CA7-4047-28E4-6684BE3B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0F6-0306-42BA-9190-CF6AE7FA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EC57D1-33F0-A164-2540-0C6508DB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7A345-3278-37B4-50E9-5690FD3A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D5651-90D1-2BA9-0C6B-FDEF26D72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F981-FEB1-4E86-89BF-F1809F5229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E63C9-44EF-9C1E-7DC4-F0AC342D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CFA72-929D-DFEC-7213-1A322D38A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770F6-0306-42BA-9190-CF6AE7FA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02" name="Picture 2" descr="6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627" name="Picture 3" descr="64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2024-03-10T06:04:01Z</dcterms:created>
  <dcterms:modified xsi:type="dcterms:W3CDTF">2024-03-10T06:04:01Z</dcterms:modified>
</cp:coreProperties>
</file>