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3F79-A2DE-D6B5-998B-281554C0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AAE78-1E92-01E9-A824-6E94B0AD4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9AF3E-1A4B-209E-214C-CAE3ECB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FC44B-61C1-2063-D8B0-5489DFBE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A8F78-844C-F677-6184-E9ADCAF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0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78607-8F0F-785D-D9F1-B369AE1E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5640A-BC85-5D9D-A9E1-822F6AC42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3CE9B-1AB9-3DE0-E062-0478A7A6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B40B6-03E4-BCA1-0BED-579B25DF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89D94-1F6C-341F-857A-B3D45F0B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0A30A3-0246-4A2C-7147-BF968B168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513478-0A1A-3BBF-DB64-C98FF7C1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C90DF-542A-4740-5CF6-1123821C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F5D5A-B464-7891-DFE7-9C14836F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31DC0-556C-5D7E-DB6C-F70C9C05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3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3326-0810-4CAB-9416-D3F743C6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FBD1E-864D-5CCF-3F31-9BA70A19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7ED6-6A84-F22A-012D-971C4775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F90D2-1F7E-2FC7-331A-518901B7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83EC9-9E85-6CB1-7F62-BAB0100F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53E7F-0BB7-ED0D-094F-1D5C1278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D2212-1C2B-612C-CD12-53981FE4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79676-9F35-F86F-698E-DC8B8CF4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03C5C-DD0F-D504-A063-C7B829E9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B5EE5-F060-07E8-088D-5F5AC5FB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0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326A-839C-BFEA-4367-9DC9F466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9FBAA-2B5C-FB21-D92A-3E9F145ED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E41DA-E788-18E9-D210-5BD869BA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4966D-4D85-4844-DBB8-7DDA01A1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82262-1431-A279-EA55-1126DB18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CD4FC-64F9-C67C-2DB2-E05F6C95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40145-DAD9-2239-043A-34D256F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34DA5-0626-21E2-75A5-9E84F408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27124-610A-AD75-D019-876E84AF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6C6E32-36CB-5B65-CCE1-F00E54766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E26D94-00E7-9F2E-89C3-F7BD62FEF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035527-5673-71B8-87C9-E70CF647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6AE0EA-B25B-8A4E-2FAB-C938C294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5AB34C-ED9F-533F-A2FE-2E763E6E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E269-2446-FB35-C80E-6031AD9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8ADB10-7C1D-5437-91D3-72A55AB0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8657F8-F347-F2BA-C6D6-CD86B354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FD0BB-6467-7609-E83C-89B74A9A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1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7CEB9-DD9C-1674-32F1-78FA6014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736C1A-4CDF-59E0-03E1-1C01D373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7759C-74BD-F0EE-20B0-680F6696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3E49-27C1-715E-C1E8-E7EDAA62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ABB98-77FD-A65A-72DB-C1301B7EA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FE1FA-258A-7A05-63D2-43DE8F497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EF99A-3047-6D5D-75B7-14481D34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5FAC0-F939-21C1-29C4-1D2320F0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2D696-F0E1-6132-94D8-D19442CF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3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2A29C-4C0F-50D4-BC1A-DC7E0D71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421ECB-D3B3-4B1C-4B57-DAB07DB10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7F276-B972-5505-5FD4-AE299C402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A8147-3C76-DED2-2447-964A7745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45653-30BC-AE86-099D-B94516B5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5747A-4DF9-C2A5-A91A-57194209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B0A08-F323-DB79-B021-A4466A87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4D8D9-71F2-A42E-A8FB-4C646E6B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27781-2E34-3B35-6587-57236C98C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E611-F33B-4D86-A510-E589A1F8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B3340-CD19-0AE0-724D-2F5194DE5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AC9DA-E251-C972-3E01-D8F97AC83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3685-D43B-4DDD-BF01-1726912B6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3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746" name="Picture 2" descr="6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2024-03-10T06:05:17Z</dcterms:created>
  <dcterms:modified xsi:type="dcterms:W3CDTF">2024-03-10T06:05:17Z</dcterms:modified>
</cp:coreProperties>
</file>