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0AE37-6243-81F1-3778-9A8D9F226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3E00A8-EDCC-E533-BF75-9661DFD94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1BDF4-5CBF-0922-CFB6-1ABEB159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2210-B729-48AC-A363-D352A1756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86C14-BABF-9582-49A1-9EF18D72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14C5B-5C6A-E54F-9B72-0FFADC8C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D3-C8FE-445A-A79C-CDBC9AB0F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3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66FFD-B9B5-B6D8-BE59-769399AF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CA617C-22F6-DBEC-0220-970F5EA4A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395AA-D417-A6AD-DDC6-3A15CED8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2210-B729-48AC-A363-D352A1756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83F34-05B9-2C80-B911-ADE9D231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42BE9-E1CD-2BFB-E1EE-BCE5E34E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D3-C8FE-445A-A79C-CDBC9AB0F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8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483D59-6947-4E28-3253-CFD38E1FF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6F8E2-7C9C-6479-691B-F9F6EEEB8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B3F64-6B0B-E7D7-65B7-574E6A98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2210-B729-48AC-A363-D352A1756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45751-FEF4-9D62-B8FF-6337CD5E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F8426-C3C3-7E6E-BDA3-67266A8F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D3-C8FE-445A-A79C-CDBC9AB0F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8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31FEC-F182-7CB7-CDE2-746E6E05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0CFAB-DAE3-842D-B4AA-E969EE73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39A5A-1EF2-D3E6-54A9-2C854402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2210-B729-48AC-A363-D352A1756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6D952-1200-2F8E-41B4-62E63F79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F97AD-5037-BDAE-79B8-37F2E13D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D3-C8FE-445A-A79C-CDBC9AB0F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9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47B84-FA10-4EE9-9B50-15B49A61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138C5-D180-5B3D-7FF2-84D156B3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2E69D-41B3-5302-652F-BBF5D2C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2210-B729-48AC-A363-D352A1756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B9C25-E948-4546-DCF5-BED6EC15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9B44F-3F98-3D3A-53A1-6B5B8DFB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D3-C8FE-445A-A79C-CDBC9AB0F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9FECC-7DED-1D51-3162-6A9E7CB9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34482-6494-701A-51C5-A58ECEDC7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6A30DB-BF74-C7C3-36F8-85F38F85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AC9A2-F112-3443-5B42-E2063F79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2210-B729-48AC-A363-D352A1756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2406E-133C-F88B-0DC8-7D89F361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5C6EF-28BE-224B-1036-CE1B80A8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D3-C8FE-445A-A79C-CDBC9AB0F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0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C3930-B494-0888-90A1-547EC77B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05F22-4703-35A9-D10E-1713C5CA7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AB3F71-DF32-79B0-1090-96AA9561C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2D286F-6CCF-FC41-EBD5-0C479B47E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0EC37C-2ABE-F8A4-5357-58899EBC7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A011A7-FE6D-B979-E10B-89D22A98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2210-B729-48AC-A363-D352A1756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D55A1E-9633-155F-9301-01954985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47F9E9-F566-49CC-0FBA-61398342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D3-C8FE-445A-A79C-CDBC9AB0F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6CAC0-1A74-A2BA-43B1-F453E1A6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763BFB-5B10-37D5-6964-18CC44D3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2210-B729-48AC-A363-D352A1756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C90A88-16EE-CD23-6809-8E0DDE49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F415DE-968C-7FAA-0A1D-D6ACAC1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D3-C8FE-445A-A79C-CDBC9AB0F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9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EC259C-3447-D5EF-C5DA-3BA8BF80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2210-B729-48AC-A363-D352A1756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35F0AD-393E-FD8B-D692-41EE857C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D77A9A-96E3-4CB3-6FC2-BFDFE04B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D3-C8FE-445A-A79C-CDBC9AB0F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8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733BE-0A53-6C44-C9A8-7C4C71C9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035E-E56B-C6CF-D134-46C2C5EB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B5611F-EC67-901E-7E1D-1195C7944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2A695-5695-0F87-1F2F-ABA5A844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2210-B729-48AC-A363-D352A1756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0BBFA-D611-7730-8580-49F7E114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346A09-7E3D-16F6-E675-45214D38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D3-C8FE-445A-A79C-CDBC9AB0F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6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7A2F-05BA-CA98-F2D3-29A5EA74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B187D7-7AAD-2940-7E4D-F211B9344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0EA404-1172-5DD5-E935-5D53B8805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06DED-FF1C-39C1-D904-34349039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2210-B729-48AC-A363-D352A1756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FD1D9-59FA-CA66-E2C6-9F3CD361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1F681-48D6-0E54-427B-EA0555ED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4FD3-C8FE-445A-A79C-CDBC9AB0F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8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32A03B-B181-2C30-BEAB-2EF417A4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03F30-0E82-B4A9-7A6D-60E8E168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F782A-BDF6-3BD9-E19D-41D870948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2210-B729-48AC-A363-D352A1756E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F3234-92F2-C2D2-796D-10C1BA2E4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63A46-9FB2-51DC-D895-DA893DC02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4FD3-C8FE-445A-A79C-CDBC9AB0F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82" name="Picture 2" descr="6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2024-03-10T06:07:50Z</dcterms:created>
  <dcterms:modified xsi:type="dcterms:W3CDTF">2024-03-10T06:07:51Z</dcterms:modified>
</cp:coreProperties>
</file>