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58FE-4500-4532-BDDB-CF87EBF65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FAD63-B1C2-7CC3-7472-3C08ABF6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B3152-0ABB-A854-BD62-1FDE1E4C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0F22E-04CB-181A-B541-B74B4042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F93D3-75B2-9278-902F-C8C551AC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12708-2F57-B18C-2546-24387683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C5411F-C622-89F2-F33D-C88C0D1C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DB3D4-1DB1-DA84-E777-C88359D4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78C72-CB58-B85C-F676-92F38BD7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34936-3624-97BF-E5F0-E8881C6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692485-0209-857B-3A74-3D29156B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FEB99-877A-2662-AB0F-1A4CDCE2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7B958-BCA4-4F4A-EEB2-4DD42F0E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B3D38-52A1-7C71-998E-03B8DED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61FDB-2FA8-733F-36DC-CBC338FD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F685-4F5F-60E5-8DF2-2A76A36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FA348-FD88-339C-D8E5-2D56AD61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210C-AEE7-56B1-A8BE-CD316DFE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A190F-9DD0-55C9-6CB6-5723E962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9372D-9E7F-D83B-103E-AD4BF83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213D-0DA7-B0B4-BA31-365C21B4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0B642-9EF0-0082-B440-9602FB8B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1160B-EACF-3741-0AB2-DEF7429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C974D-4F31-3E44-2ED4-EF8E9B4A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E181F-6F53-2DEB-B91D-6CCD14BB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FF745-9392-A538-CC54-DEF430AF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5DAF2-BDD4-B75A-9657-C6E2B89F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53720-3722-3CEC-8E4D-5626826D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5388B-9240-FDC1-17DC-FEC7541A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8A658-FAA6-62EE-F54B-F8CCEFF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5A68F-E638-0925-C26C-C8245DA2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4969F-5B23-DE65-620B-557321B3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72AAD-E715-BDD7-6158-A96B38D2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F88DC-E3BE-7E7F-C910-AD477F720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5647CE-9D7D-6E99-D45C-425C510D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DA764-5CD2-6543-789F-5BD4C0B5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FE1C8F-B00D-8A5E-B880-33C87C7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3030B-52EC-A0A6-8E58-650F2B4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D0695-51C9-D123-5E2B-B521ABE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1283C-3DC7-3E59-B52B-3A6059DB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EEC0A3-C85C-1883-8D58-F67EE1F2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0582D-8F31-6148-F5DA-963274F8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B72C4D-E1DF-C4AD-8645-CB2DCADA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641AA-DB68-0003-2EE9-B54B2823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16F5C-AC8D-7F46-770D-E600CB1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38825-65DD-ABF0-165C-A7173B3B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3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03EB-B4C0-67EB-6E7C-15886A53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D37A-F198-358C-EED2-2C44B691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EB786-79F9-BCBD-8F28-CD0D1BF2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6B876-527D-0399-E4FF-4A4DF7B7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5E8AD-1FA9-E8C6-300C-8704FFF8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CE3AD-9911-7A54-D94D-24BF581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2054-39A5-EEFC-4430-6DFE177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19097-90C5-3C83-F082-87B522A3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6FCEC-4537-3BF7-A481-7A97F118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2779C-0E4F-CBD7-B15D-78DBD9A7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9D18A-781F-FD5D-5868-98BF8000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5D77B-DB5B-4CD0-2746-9D166CBD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91621-972D-42F6-8FC3-D48EA20B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A5152-FA09-2B51-4198-B73E6F6D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4AAF4-4D74-C96A-10DB-462E5BFF2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405-8012-4602-95A8-2E5ED3C029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DDA4-FD95-1AEB-7C18-9A9DB7716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23E85-59B7-7091-CEFB-DE36BF34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8110-5C67-4BFC-BFA1-D26EC31F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 descr="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2024-03-10T06:10:12Z</dcterms:created>
  <dcterms:modified xsi:type="dcterms:W3CDTF">2024-03-10T06:10:12Z</dcterms:modified>
</cp:coreProperties>
</file>