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9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21AF01-0A34-2B1D-A780-5576DAAD0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02DD0C-270A-580C-59D5-F1058D25F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A214CC-D152-9382-7638-5F38DEC2E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CAFF0-1CDD-414E-8E9D-DC7DAA8F6A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298AFD-B3D0-EED6-AFB0-675F822D7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FE2B2A-9235-8487-D899-D35B233F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5D71-AEFD-4FA9-888C-8A0090390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921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60DA9F-11C2-2B0E-8C50-3FB05EEAB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EDE9F8-14A4-187E-DAB0-D9E8A61B3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2EC392-A11A-FE3E-C76C-080A6BEF9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CAFF0-1CDD-414E-8E9D-DC7DAA8F6A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3D2BDA-6B2D-70A7-1D4A-433AB96EC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DA4E85-E1B1-642B-F30B-E43EFA3B2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5D71-AEFD-4FA9-888C-8A0090390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231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DF48C8-7308-B39D-574F-421B8799D3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410411-A431-F4C2-95EC-B1D2ACDE7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447BC7-B8B0-50CA-A56A-7685CCC56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CAFF0-1CDD-414E-8E9D-DC7DAA8F6A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77DE52-5956-203D-05E8-59DF8B1A4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1CC600-6B16-9FF5-3753-842A78FD0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5D71-AEFD-4FA9-888C-8A0090390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328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A96EA-A109-D361-A22A-9A173ED12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6B40FD-3505-2573-DE94-D425041E9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76D096-230F-B243-1787-5C642DBFF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CAFF0-1CDD-414E-8E9D-DC7DAA8F6A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68265A-987F-14C4-2686-EC014E684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207ABD-6D07-DDA7-A2F0-33BD7D093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5D71-AEFD-4FA9-888C-8A0090390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50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8C1B4D-FB9A-36A2-5232-B04049EB4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0E06D2-F51D-F172-275B-4E49904FD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882536-8FBD-30FC-E3BC-84D427556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CAFF0-1CDD-414E-8E9D-DC7DAA8F6A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F616A1-6F82-B8B3-FFD3-5B971F1C5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6D491E-43D2-2C9E-E168-2859E2592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5D71-AEFD-4FA9-888C-8A0090390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40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97D9D-4CFA-199D-B70F-3A650D37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AFAD0A-819F-98C2-2B2B-4D52C8C5CC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3DD4EF-4222-812F-255E-0802222C1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CAE323-914D-268E-CBE4-E2C452ECC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CAFF0-1CDD-414E-8E9D-DC7DAA8F6A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77F641-998D-6B9C-697F-80B350A99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0BD633-08D4-5279-B62C-CE9CAC145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5D71-AEFD-4FA9-888C-8A0090390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364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91790E-46D4-1695-0CAD-0C0F68E7B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F4F610-7D6D-FFCB-8B55-812E5DF94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1C59E4-AC75-C7AB-780F-54D0B11EB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464A0B-C0C6-4B3F-F22B-980A39F040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083480-BFA7-807A-C31A-C684F82531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04E5EE-A3C7-910F-1DF9-FDFB72CA3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CAFF0-1CDD-414E-8E9D-DC7DAA8F6A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22DA808-CA1D-5644-88C8-A20ED1C97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9847B6-F74C-57B6-7367-771C6EE9E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5D71-AEFD-4FA9-888C-8A0090390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17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AE7421-DEEA-9CB5-65F5-E227E4C23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EAF4FF-D952-DA37-8C23-A9DC043AC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CAFF0-1CDD-414E-8E9D-DC7DAA8F6A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09732A-BAE6-7C17-3DEB-05FD731CB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27B47F-037F-3B9D-7E5F-64778A69C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5D71-AEFD-4FA9-888C-8A0090390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471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2FF300-6002-0FE2-0657-B641FD958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CAFF0-1CDD-414E-8E9D-DC7DAA8F6A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241D53-23FD-11E2-14A9-9B1A89783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F10EB3-5C36-2661-82B4-716B64B1B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5D71-AEFD-4FA9-888C-8A0090390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656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8A00F-E5B0-4FEE-E295-4AE85C673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1B50F0-3F42-7BA0-BAA0-EE236CFB2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C6FE43-E5E2-13D8-9F54-95F043FF1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5FB198-D056-2690-FEF3-187A40297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CAFF0-1CDD-414E-8E9D-DC7DAA8F6A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F285A6-9606-22B3-8491-4084E3991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CF70B5-543B-2AAE-09C6-8AF7F9EDD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5D71-AEFD-4FA9-888C-8A0090390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661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B09C5-6EAF-34D0-7FB5-796206EC1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05DB12-DD2C-63E0-3D39-7BCE2A1D97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222F03-5E32-48C9-2848-E4E9EEA12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BD2E07-D04D-8719-9530-2C442571A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CAFF0-1CDD-414E-8E9D-DC7DAA8F6A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EB8850-5CD0-4125-E8D6-AB3B9B64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353DBB-FDF7-4646-7D7C-3AA221745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5D71-AEFD-4FA9-888C-8A0090390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354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AEAAE6-38A1-DB2E-360F-775BF8CCB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964117-8AD1-5789-CCBB-BDE9F9526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7478B7-F02A-61F2-E926-FFFF92A12A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CAFF0-1CDD-414E-8E9D-DC7DAA8F6A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64EE01-C1AA-294A-95D7-EDEC65E945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2B83B0-AD2C-9905-6B34-E09F522BE6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25D71-AEFD-4FA9-888C-8A0090390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05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0418" name="Picture 2" descr="6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2024-03-10T06:10:23Z</dcterms:created>
  <dcterms:modified xsi:type="dcterms:W3CDTF">2024-03-10T06:10:24Z</dcterms:modified>
</cp:coreProperties>
</file>