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1693E-5D87-55F0-7A83-584946C1D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2CDA3E-F048-8225-AEF4-461611112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8555D-40E1-D703-9898-4B6CFA5F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DDEA-A94A-45D9-8272-491B3F8493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75252A-4E0B-AA78-129F-B5070253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B3E99-6065-207F-F256-6FDDD040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FF20-3144-4B98-810C-13F044DAA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8E6D7-9EFB-B529-FC40-FDB82339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CC0D2E-E12F-6A07-3AB1-A831B2CE2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C13404-B6BF-93EC-1FCE-67E266F8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DDEA-A94A-45D9-8272-491B3F8493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2F8355-B863-EA4C-25DF-FFD06900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F57C5A-0BC0-F3A8-2D50-0391D3A0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FF20-3144-4B98-810C-13F044DAA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77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428676-B1AE-7A16-81A4-919A20CEB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3FE961-8554-F092-E19A-40F94AE26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196BA6-5A14-F22B-EB2B-81240A6A2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DDEA-A94A-45D9-8272-491B3F8493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F05F1-0AB2-21EA-58E4-59C4D096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7A766B-C559-1FD5-E01E-C1D0525D2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FF20-3144-4B98-810C-13F044DAA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06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FCA00-0710-6280-A992-E8EE2278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3A7F1D-1425-CFD0-D8C8-CE8F3655F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D500E8-7B14-81D0-0674-F9559C84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DDEA-A94A-45D9-8272-491B3F8493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1134A-FD4E-AF2D-80DE-04B52A7D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377F0-B79C-5F9E-E011-0AF4D7A8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FF20-3144-4B98-810C-13F044DAA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99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F35D0-4550-4F49-B7A9-7DD089ED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9E1824-4AD5-B2B9-BA55-B4E76DF9D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598135-8363-1609-C42C-6A85653A1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DDEA-A94A-45D9-8272-491B3F8493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E8640B-CD12-E43F-A212-F340B5ABC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B80A1-F24F-0DE2-8B4D-E1408A67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FF20-3144-4B98-810C-13F044DAA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19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AC106-EDA5-D133-522A-6602524C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A5FF4-A228-42AD-3E7E-5C924A8BE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8FD4F3-3E56-44AE-161E-D7B3FBB4B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A6ED38-FA70-993E-2443-126B8C26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DDEA-A94A-45D9-8272-491B3F8493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84F050-F66A-81E6-F9FD-C4A599EB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E8C0B8-DB46-1777-D52C-8A48323A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FF20-3144-4B98-810C-13F044DAA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94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16B58-4970-5858-31EA-559A8D44C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FD4D2A-35B7-209E-B9BF-632FAC35E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EB2293-B701-3AA1-B41E-A0C346112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FC040B-2259-07EA-F9B7-9BDE7C814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E26862-127D-3C3F-EEC5-AA39EB547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7B563C-30C7-9E7F-DB14-6870C226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DDEA-A94A-45D9-8272-491B3F8493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35C135-C61E-2DD8-87C0-90882012E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DB57AE-1B4B-8ABB-53D0-BEEE2F6F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FF20-3144-4B98-810C-13F044DAA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070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5F2EC-05EB-5CF2-BFFA-86C4E43A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ACA89A-02A8-007E-DD52-73EBF3C6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DDEA-A94A-45D9-8272-491B3F8493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7A5DF0-3ACF-F8F6-F44D-B479F17B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69E2C0-C9F1-F20E-E167-F66A2E9F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FF20-3144-4B98-810C-13F044DAA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29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0C3095-2F06-6597-84C3-7B7CACD77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DDEA-A94A-45D9-8272-491B3F8493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DAF188-AE8F-C9EE-23BD-59574C2D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686DA1-9E07-45DE-9430-F00156D5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FF20-3144-4B98-810C-13F044DAA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0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6E57A-690D-DE0E-471B-0BFCA89E6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74AA1F-E69F-7FD6-9590-0306A8849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4D1794-37C2-CAB9-B942-183B8EE9C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2A8ED8-A63F-0962-7D89-690BFA325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DDEA-A94A-45D9-8272-491B3F8493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974645-9284-6452-EA8E-2AB6C590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A8BD3A-AB56-E057-F317-CD651986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FF20-3144-4B98-810C-13F044DAA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08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5C62F-BAFB-7023-8794-8230C787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EDEDD1-04EF-FA26-45D3-196F433AC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9984D1-8975-66F2-F958-F37360FF6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2606BE-416E-D1EF-E014-633DBC27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DDEA-A94A-45D9-8272-491B3F8493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4E6BC4-1D54-6261-6DBD-03CFECFC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A2C580-75C2-1341-F4EE-8DB16920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FF20-3144-4B98-810C-13F044DAA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34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BC9171-FDF7-E321-5D37-B931D301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F12636-3DB6-068D-483A-DC24F8201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980653-4A46-34F3-A310-E66E9A0D4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CDDEA-A94A-45D9-8272-491B3F8493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021790-3A42-EBA3-9B1D-2D27006D1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FE174-763B-143C-093C-7A3356408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BFF20-3144-4B98-810C-13F044DAA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97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2466" name="Picture 2" descr="6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2024-03-10T06:10:34Z</dcterms:created>
  <dcterms:modified xsi:type="dcterms:W3CDTF">2024-03-10T06:10:34Z</dcterms:modified>
</cp:coreProperties>
</file>