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0CA88-D8D5-4744-69A2-689F79463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B23055-67C7-FBB9-D030-27DD31565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E4244-3386-3C7C-C4F4-B58E031D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17C8-E67A-40DB-83DF-CC8B0C28A0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566C3-AB33-5F25-EB45-F25AEF28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B31B6-618A-D45C-A2A0-CDE37D5E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CF3-0565-40DD-A0B6-CC758B6C4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79E44-12FB-8ADE-865B-6FC9D2E9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75F4E6-04FA-459B-0031-FC1C6276E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3F019-6986-8198-BC14-476134AF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17C8-E67A-40DB-83DF-CC8B0C28A0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F8EB0-AA52-34CC-E1D5-E305BDB6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BE34D-790E-AF7A-790F-13F30DC4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CF3-0565-40DD-A0B6-CC758B6C4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0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0B506C-A85B-5E14-D3A6-0454C1384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FD99D3-3A2B-02C3-1740-C15E79411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4F012-E9BF-9C42-761E-67F8F941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17C8-E67A-40DB-83DF-CC8B0C28A0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177D9-CB44-5397-6B29-CE4663E4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2B4E9-B131-DB62-3850-45173965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CF3-0565-40DD-A0B6-CC758B6C4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AFC43-4275-F6C4-18F1-F5F797F1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B682D-D603-8A78-9B4C-28B87D9D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D96BA-B0FD-A58F-B3D6-38EA1503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17C8-E67A-40DB-83DF-CC8B0C28A0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E306B-3619-78A6-0A33-137C50FC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60A28-C2EA-3706-9BE0-2B3A0068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CF3-0565-40DD-A0B6-CC758B6C4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1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5BC2F-C3D1-A15A-8697-E65B3C74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3E19A-A8B6-A62E-E486-CF623DE3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0CF65-C67E-C889-C52B-C2B56408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17C8-E67A-40DB-83DF-CC8B0C28A0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CBA0D-6F17-571E-32F7-20B4A8CB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2F232-B26C-67B6-7EEE-55BA40FA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CF3-0565-40DD-A0B6-CC758B6C4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CF13C-A6FB-F2B1-9590-A93A79E3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EC92A-D33A-A8EA-431F-113FF7F11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9042A-CAAD-529F-108C-3B4C791E3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C40AF-EEC6-B0CC-3D13-70C2F581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17C8-E67A-40DB-83DF-CC8B0C28A0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8BCBD-883F-7641-AE06-051CFE48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A3F2A-FECF-E521-0B45-0094815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CF3-0565-40DD-A0B6-CC758B6C4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1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9B03C-CDD9-D16E-38D8-F060FD34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927A6-C638-19F2-1509-FAD34604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A1B154-11EA-2DF5-42C6-BC9534C9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BC5299-7CFE-E027-C66C-2D2835534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4536CC-0D59-7EEF-8CFC-70F0C5F67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1B0809-76E4-8384-20DE-8AF0069E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17C8-E67A-40DB-83DF-CC8B0C28A0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216D23-FF4F-EFCE-B1F2-BF7F2ADC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1B8AEF-8440-CAED-EBF3-7904B1A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CF3-0565-40DD-A0B6-CC758B6C4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63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24D06-1A7A-4BA7-A1D7-9BEED225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A59D8E-E401-AAB4-468C-E7B89020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17C8-E67A-40DB-83DF-CC8B0C28A0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CF6D39-B4A7-A5CD-C673-86BD5668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D36295-66AC-8576-BEEF-4C6C2B1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CF3-0565-40DD-A0B6-CC758B6C4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2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DC9B3-830C-79B0-1DB5-2ECDBB39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17C8-E67A-40DB-83DF-CC8B0C28A0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A6FA29-B2A5-5CE5-4C40-0E520636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7C5E8F-2BE7-760E-C7FE-CAEC316B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CF3-0565-40DD-A0B6-CC758B6C4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7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52962-149D-B3BF-2353-384B8FD2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E77DF-C201-3247-2F6D-5F5FFCB8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429D68-E709-5E12-F115-854AFBB3B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778D9-B109-382A-4A30-1DD2896F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17C8-E67A-40DB-83DF-CC8B0C28A0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48AE07-8E37-9C34-6E51-01D413E3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06F1E-1EBF-A1B2-9786-25319A75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CF3-0565-40DD-A0B6-CC758B6C4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371A7-CB73-CF59-4004-16F98381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CB5449-2D51-74C5-6BE1-94C870215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D19292-F04A-FE10-F4D2-7E4D7FC6B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1B83DF-A574-BF4D-5414-A3451525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17C8-E67A-40DB-83DF-CC8B0C28A0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E6FD2-0CD6-667F-2DF6-97D17EC1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E0149-9E64-C598-A09E-4A36DCEB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CF3-0565-40DD-A0B6-CC758B6C4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2195AB-9FED-EA9F-F0E3-E85AA749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C17FD-9538-967B-1FF3-72E00F706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ACDF5-79F5-6FFE-7F26-F12DBAD33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817C8-E67A-40DB-83DF-CC8B0C28A0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8B02D-9E20-C57F-E5BF-B0D6969D2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BDBBD-B516-8844-13D5-F9A6A64AD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ECF3-0565-40DD-A0B6-CC758B6C4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4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466" name="Picture 2" descr="6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2024-03-10T06:10:45Z</dcterms:created>
  <dcterms:modified xsi:type="dcterms:W3CDTF">2024-03-10T06:10:45Z</dcterms:modified>
</cp:coreProperties>
</file>