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AD3DC-B44B-DA72-03BD-6FCE02E4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7F2E1A-3D3A-6799-E647-19E0CF8E8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E63DE-48B1-8A06-AC46-865CD210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62FDE-BEFF-69BC-AEA9-1F47D691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D8841-4DBA-F0B5-8376-7F4B4E0E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26BB6-3E2A-D697-C753-2B44D35D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C58B5-EB6D-0B4B-522A-81403E87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55AED-76A7-7E5F-5969-F64E55E2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DF129-8753-BC87-6C90-6438AB5C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9C53-120E-9B20-39C6-E574239A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63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5EE06-EAF2-8539-330E-6A76536CF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FC062-6D4C-9BF0-BBEF-E95B9BE3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34EFB-B658-16A6-1662-E7A5464C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1D5A2-D879-48D0-B6D9-C62E2213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8CFA3-3A2A-082E-1CDB-247D8EA3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25679-6BEE-A887-254B-E04903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7D6A4-4514-6D0F-1226-9E89DE5E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63D8F-84C8-F5E1-81C2-80E61C11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D8398-38B2-612B-AE95-1F8EDA7B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06519-9578-F1EE-A6A3-8A67D121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43C01-8CC1-E585-F1C2-6409EBE8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59436-7483-74A7-CE48-A2F29A60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DBC62-303C-6633-4E17-DDCDA829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477C1-78B6-F052-E773-53520A6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805C8-9495-5DDA-8E5D-67845BA5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0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DAEE-820A-36EE-2FEB-E3DB9CA0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13B17-4E9B-786B-5E0B-5865CA795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CA7AB-F957-4144-3BCB-543D5D447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5A967-056C-DF16-0784-C4033C93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88E6B-9122-A2E8-7FE7-A93F8DB4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E9A15-7F6F-566E-53EB-BC571858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1D428-92B9-C2F3-A704-BD7F3AE5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29B6F-5EEC-596B-8425-54458C43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B2AD0-12B8-626B-75F2-31EA7B42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00A6B-7C51-8635-55C4-130993AD7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DB37E-516D-7C13-FF0E-45A39819C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C18F1-0384-389F-E42C-33F4989A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6FFBA-CF99-0ADB-8F9D-857DF618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C56F9-308F-B8F3-BCA7-A864B9C2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7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8205-4756-B10F-11EC-0FD2C2D0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AA041-5DE5-0AA1-2F2A-C2357034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D3AF3-B65B-2376-44A3-1571E76D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831164-7BFA-9AD6-21CA-FBF01534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7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23385-32AD-0321-F3E1-C9BEDAB6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0AC99C-4087-D230-8B4D-8E9314B2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6E30E-7706-0168-5674-E3500912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7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D184D-49CB-AD29-8D3C-593CA1FE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D9788-06C0-73FD-7FCE-CDE861AF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79A5B-D386-73F6-5D3E-21D9D21FA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27F56-CFDA-A5C6-B53B-6BEFE577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8AA26-FD3A-99A2-541F-BFFB6074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68F6E-4542-363D-37BF-4EBE4CE5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5449D-9B71-E88B-C0BF-52C2EA2C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FF9B89-C38D-1A6A-74A7-82CC851D0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E989D-4E10-5F4A-9B9D-4B54CBB1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AB69C-F46E-EEB5-9917-3E5A00CE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1FD5C1-E824-5516-3207-2674B48A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7D2EC-2AC8-119D-69B5-EFF166D3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9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03865B-A0C5-EC07-4406-D15620A2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5DE7B-B2B9-E7D9-EDD9-A8ABC03C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C1C53-BEB4-9E7B-318C-B86FEF389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4EA4-DFE5-4A93-A92C-9329DC63FF9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E723-16D1-8983-BC0D-07AA66916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ABDAC-251C-23A6-3E9F-A95C5552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2C0D-44E8-4D5D-B5B4-B3E769D7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02" name="Picture 2" descr="6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2024-03-10T06:13:18Z</dcterms:created>
  <dcterms:modified xsi:type="dcterms:W3CDTF">2024-03-10T06:13:18Z</dcterms:modified>
</cp:coreProperties>
</file>