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2207B-BE8B-9D86-D531-289DCE14D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EB2F70-7FFB-C75F-16F5-E3D9F528A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1119B5-6DA2-9DDD-02C0-BA3EA924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1A6C-3389-4955-A1BD-EB655B8EAD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D0568F-852C-BF17-6C7B-8BCFD87A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49EF14-1175-3E45-8C1A-878ED456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0394-FAE5-44B0-90EB-4788D6D36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41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C3052-231D-296F-3C01-713522D62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641FBD-B409-5647-4C45-DDC392522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66220-E51C-3B2C-4038-B176C564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1A6C-3389-4955-A1BD-EB655B8EAD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382D8-E382-D29A-89BC-1F49A70F7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26218A-CBB2-3AE6-892D-8A5BFB56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0394-FAE5-44B0-90EB-4788D6D36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32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5E0142-48B5-A8CA-5D5D-F0FD5E76E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2706D6-94F1-A6EE-E0D3-E8B59433F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BB1077-7FDA-62A4-0105-3A17C336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1A6C-3389-4955-A1BD-EB655B8EAD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8C777D-F6FA-B750-F585-6705C017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26BD6D-EE56-D025-6770-1C712599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0394-FAE5-44B0-90EB-4788D6D36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7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0697C-347D-986B-13EC-097ACABF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6D282-E6E6-D17D-FD28-65F21530F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18461-8649-EFB7-7F72-593EC4EA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1A6C-3389-4955-A1BD-EB655B8EAD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187DE-F9EA-B015-C20F-BE9AE4C5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D8CFF2-3D1D-15DF-C1EF-154B73C9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0394-FAE5-44B0-90EB-4788D6D36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60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BBCD9-284E-17F3-BBCB-2AE2D5EC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52B2BC-E0F8-13C4-7206-ECFC9C056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D14CD-A020-7476-B34E-64D14C52E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1A6C-3389-4955-A1BD-EB655B8EAD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634952-74F4-575A-47CA-82B388D04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AE5C90-0E68-5B8F-F07D-C55D17E6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0394-FAE5-44B0-90EB-4788D6D36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50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35CBB-D176-0CC6-FDE3-B0D9F643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7D2D6-FB01-4E8A-45C2-97B2AD106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B78FC4-13BA-D7A4-1047-4F6C151BF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3A634-A1B6-7F07-A705-1F4A2E87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1A6C-3389-4955-A1BD-EB655B8EAD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D8D6CD-25CC-FEC7-ED6F-1AE454D6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26360C-1C45-C5CE-DD70-C87A09A7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0394-FAE5-44B0-90EB-4788D6D36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98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180B9-EEED-7EE1-5BA6-53903FB7B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EA3EB3-ABBA-128B-7077-D5D170D90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E86BED-FB33-0691-F856-E1D7BA6BF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679A67-B52E-8F58-618A-23B5DEB63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52B01C-171F-14A4-66F6-78A7247AF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C7694B-66A7-BC3B-9E73-9B989D105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1A6C-3389-4955-A1BD-EB655B8EAD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FE7442-10E2-E969-BDE1-2005E09C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06C4F6-DB0D-511B-F534-AA0B5FA9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0394-FAE5-44B0-90EB-4788D6D36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19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1F5FC-447C-28E6-3104-AEE16351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8D58EC-A76A-921F-837D-AF9951AD7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1A6C-3389-4955-A1BD-EB655B8EAD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97DB88-875D-C0F0-1A0E-1B515B571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333D27-D0C6-72C7-B547-A7F7A131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0394-FAE5-44B0-90EB-4788D6D36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64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344DCA-A010-0C15-77BD-5EAE827B5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1A6C-3389-4955-A1BD-EB655B8EAD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512F00-C9FA-804A-C991-F0FE52B60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0DC4AF-00E5-BB64-30E3-6EADE4C8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0394-FAE5-44B0-90EB-4788D6D36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60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D54DD-9213-D5F3-9736-F7CF80EE1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51123-9643-3947-DE03-6D9B1803A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CE2F94-6580-2642-CB47-540078AC9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EC64B2-CE07-76D8-75F2-A281A65B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1A6C-3389-4955-A1BD-EB655B8EAD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D88FEC-C390-9444-1E10-F7E3121F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C91252-3C15-CA38-2D7E-E969DACF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0394-FAE5-44B0-90EB-4788D6D36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72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60128-BF97-FD26-E1E1-EF51CE1FE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DF1682-043C-24E7-F730-7CE4D7CD8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73A400-9A93-74EA-A070-A3A978BCD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7A8E6D-4C98-D6A0-EA78-EF3ED7E4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1A6C-3389-4955-A1BD-EB655B8EAD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3286AD-794D-1DD1-E2F5-B054335DF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A1F11F-CC7A-2612-1E0A-7BAAEB70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0394-FAE5-44B0-90EB-4788D6D36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27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DC6243-3580-5817-D53A-20D727E0F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B944C6-129D-72D9-4B7A-2CB30292A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06C162-42A8-CA14-5BB1-22D30DED7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41A6C-3389-4955-A1BD-EB655B8EAD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DA1259-840F-C22F-7532-070478DC9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429039-607E-457D-EAB8-3151FE58E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A0394-FAE5-44B0-90EB-4788D6D36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07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850" name="Picture 2" descr="7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2024-03-10T06:13:29Z</dcterms:created>
  <dcterms:modified xsi:type="dcterms:W3CDTF">2024-03-10T06:13:29Z</dcterms:modified>
</cp:coreProperties>
</file>