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A1F43-1082-3E85-427F-39333D05B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4EEBAE-386F-6AEB-AEF6-E6C1D3CF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3B659-69B6-5DFD-6625-D6D3D83C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ADBA4-3A39-DC99-5E67-06A6BEDC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756EC-362D-E597-3AD9-61A69AFC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8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93B2C-2D25-FBB5-B71E-6AFCAA6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1C1FBF-6F93-4457-97F3-1DF75CFE8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92FDD-4276-6274-5690-908E3F25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FD6F7-F7DF-4A6E-04F4-400C9ED7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4CA0B-4D6C-5655-74E2-259C3B2D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7E1EB-BAAB-7003-306A-AD826B2B1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9B8DD-D0F4-5178-3FE2-1CC65F7C3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AC713-50AE-60C9-7C59-D115D1F8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E5BC5-FBC0-AED4-2D00-10AFD257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D9300-7C71-2BBF-D499-4D343EB2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7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28B7-A7D3-EBD6-86EC-901DF8A0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6AFE3-0C02-55BC-B76C-197BC91A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92CDA-6BD2-0D1A-DDAE-59C8273C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97018-0BAB-E150-1F4E-5A4D778D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61877-E646-A293-948C-3B7308EC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3D672-2ED8-94DB-A97E-B700A45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2ECF0-E1CF-32C5-E9E3-839CB888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3AF2E-078F-EE87-6513-57350CF7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8C388-7520-F728-2553-FF4F9D58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950B6-6173-6B54-F946-F3AF4643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7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637E-231F-99C7-2BB5-297564D8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C6B41-E87F-C94D-8FB0-06E85E04A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FD83D8-858B-AC7C-7FA4-9653A620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13D7B-7D85-51A7-7218-FAE8B2D4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5F8C8-9D8D-911A-0C89-8E3BC1AB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0154F-4DE1-C8EF-0B2A-15CF34EE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8A1A-0F97-F847-09A9-FA312F8F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A8972-ABB8-16C7-1FC0-F122C9BA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EC44-2544-AE43-39AF-1DFBB39C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0140C2-6C31-9397-5380-FD5C8744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0C11DD-9F11-12B2-CC1A-7F3D64076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3D188F-AC23-6CBE-0B74-37E36BE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343E40-DAE3-0797-7E7F-2227A8B8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7D416D-F6D5-662E-83F6-F1790AF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0ABEA-A145-DCD0-2688-A386611A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6634-DEBA-5876-E508-68DF1563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C75666-CE57-A21E-3263-4D743EB3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AE1D0-0A8C-D4B5-C3D3-32246DC6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7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C8CCE4-941B-86CD-8775-970A2FE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EB52D-F2CF-E058-DDB0-51E06E23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57A9D-2B11-0044-3DD8-6B73E15F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0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53D75-4156-12D2-8084-A282684C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EA03-450D-3FBF-BD2E-5E3E3277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BC248-AF00-E145-382F-2633BA065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9D654-0D34-749D-8F92-60D30A43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63E7B-84C4-4926-3B9C-F7F6A5DC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BE5EC-EC01-C255-AA57-5561020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B8F28-191A-8ABC-6622-2DDEE11C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09B1D5-3DCE-E7F6-A6B5-09A7AC401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98BD5-F130-4727-FF83-9B76DA80E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9CBDD-6EDB-95E6-2F34-912E23F1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84A50-1455-A70E-E1D8-0013994B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7A20E-1463-03BA-8512-26A8BA3F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0F470-A0E3-FFD3-2DF9-D0090E1E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9A263-D394-FCEC-D700-C75D547AE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9EFEA-F41E-A4AA-88BA-6AF51D836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0BC0-5793-4C1C-81AD-40E1178696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36206-CDD0-095A-ECD8-C8F1B44E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17CE1-246B-369E-2051-F84A661CE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A3AD-6341-4CC6-AA0E-3AA9218F2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946" name="Picture 2" descr="7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3971" name="Picture 3" descr="7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2" name="Picture 4" descr="70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3" name="Picture 5" descr="705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3974" name="Picture 6" descr="705-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2024-03-10T06:14:13Z</dcterms:created>
  <dcterms:modified xsi:type="dcterms:W3CDTF">2024-03-10T06:14:13Z</dcterms:modified>
</cp:coreProperties>
</file>