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4A0A0-6072-6C09-51F0-AD18ABA1F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C498EC-9FC2-9495-FCC1-91313D244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A1F1B-5624-656E-C3D7-3091B60F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26F3-A7F8-407E-B0AC-947E72C3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ACB2D-81B5-0E1F-0568-C1A7A4FF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E48C3-6F40-8451-361A-8AA289D3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A31-630F-4C41-9FC3-36CAF00C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18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924A9-047D-8CB8-D8D3-F23BEF1A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2372C0-2649-65CD-ABA1-13686C913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C91F9-A24D-8E7A-27F4-372D831B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26F3-A7F8-407E-B0AC-947E72C3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709C4-FF88-0408-EC24-64D5FEA4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5E835-5A92-9F3A-D17B-5A0BD3FA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A31-630F-4C41-9FC3-36CAF00C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57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BF2C80-1E27-4041-F124-6167C1989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8AE604-6628-A37A-07BF-234B23DB8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45BA7-126A-6D93-9F38-EB28E3E3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26F3-A7F8-407E-B0AC-947E72C3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1EDFB-6E05-6597-8214-A778CE89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E4B97-6102-8DE9-45FE-889D9028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A31-630F-4C41-9FC3-36CAF00C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7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5C6D9-927B-7E0D-2975-EE293CAE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C598BC-5660-E94C-BB5E-1E5E6111E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C10F6-A6E3-712B-0276-99814866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26F3-A7F8-407E-B0AC-947E72C3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E7CB0-3139-3323-9E7C-479972DC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9A4A4-E140-DC18-6021-F3DCC5FA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A31-630F-4C41-9FC3-36CAF00C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12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DCB3C-3BD2-37EC-870B-69F086931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AD2F7-1A42-58EA-C8C1-D69A439AE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DA1CC-CDED-1E7E-00BB-488A0941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26F3-A7F8-407E-B0AC-947E72C3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38DA1-D2A6-F18E-0565-C7A33540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585FD-F84C-0377-D9FB-A6322816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A31-630F-4C41-9FC3-36CAF00C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04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008F9-1855-1DCD-F7E0-F70A9D9A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B9CE0-0214-22EC-D824-F52DE7D9F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BBE009-17B8-DCFB-E70A-F036E1051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6718D1-B69C-B4EE-2525-5972C832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26F3-A7F8-407E-B0AC-947E72C3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20C2BF-BCC6-2061-7836-7D5320D7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57777-77A8-B88A-173C-95753637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A31-630F-4C41-9FC3-36CAF00C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03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86E0-E21E-45D4-D555-97CA59F3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5A1DDF-9A9D-9FE3-531E-B6998ADE9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D2FFE6-DD78-6836-7647-FC1F076F1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499519-6F3C-CD87-0B6E-5805D6B7D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618372-545F-C13C-8156-88A3D1579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128DD7-C4EA-193A-B7F1-CE45A2CE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26F3-A7F8-407E-B0AC-947E72C3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4F16A7-F407-1996-E7C9-1C84344D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424D13-61A0-3A1D-F26A-158CB5EC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A31-630F-4C41-9FC3-36CAF00C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7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1F7C1-F6BC-C49F-625C-9DF43E46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D2E82E-0440-244F-BDE9-CC89E1AA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26F3-A7F8-407E-B0AC-947E72C3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CEAE01-7617-2E30-CE88-4C6593B7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8FA193-524C-E9C3-2EE0-4E691567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A31-630F-4C41-9FC3-36CAF00C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45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1D0A39-13CA-1C69-0FC0-5515A6BE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26F3-A7F8-407E-B0AC-947E72C3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54DC8A-6143-72E7-9EE9-DDBF1BB6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964C72-F493-5467-D0D1-B67BB036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A31-630F-4C41-9FC3-36CAF00C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19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893A5-E554-EE8B-5D4A-D3C2C9D5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E24A24-4108-80EE-A1C7-E3EE5ED7B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4B5154-3774-22C9-CC66-5B8E5A3F7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1DE2DD-895D-4263-C544-65663732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26F3-A7F8-407E-B0AC-947E72C3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14792B-DC0A-E432-D572-EE06F9A1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C5B11B-7BDC-82B3-4B58-B2AE1D69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A31-630F-4C41-9FC3-36CAF00C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0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B830B-288E-FF87-4047-C9A2B20D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A33756-32A7-DD83-43E0-1FF1BAB66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FA7213-E7D1-C964-6D4D-BA39E7149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06CAE9-698A-2DC7-3B19-8118968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26F3-A7F8-407E-B0AC-947E72C3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7CB222-DFFA-70A9-C846-DBFADB34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5FA658-FF7C-F297-A7FB-6FC35C82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8A31-630F-4C41-9FC3-36CAF00C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97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E5D0F4-2B06-7C37-A677-6956F1B8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278AF7-A83F-74F4-E109-F88892BE8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F4F8B-8FC6-A0E8-B8AF-D75EB4DD2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D26F3-A7F8-407E-B0AC-947E72C325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5BC90-6B54-5A6B-E1A4-96C7E5123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733C5-7400-E3C2-ED3E-9A5D1E30A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8A31-630F-4C41-9FC3-36CAF00C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87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186" name="Picture 2" descr="7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2024-03-10T06:16:13Z</dcterms:created>
  <dcterms:modified xsi:type="dcterms:W3CDTF">2024-03-10T06:16:13Z</dcterms:modified>
</cp:coreProperties>
</file>