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FFE5F-A84F-A98D-B59D-0407ECB7A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3BF367-ABCA-0278-ED81-75F3B25F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8EBA99-61F6-C316-A1E9-E76F9E1B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465-9C5D-479B-873C-1C5814626F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C33B7B-8895-AF26-F623-65FB52BF3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B4CBDB-5D51-53F0-B302-688403A5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FA9A-085D-48F4-80BC-D75C3ACEC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93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B6692-42EF-A67B-C884-19E50BFF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1A98B4-7AC9-37EE-A652-09415C106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B80B2E-6064-67B2-1B79-81C9D859F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465-9C5D-479B-873C-1C5814626F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459D72-382E-E54C-2AC6-862E8A109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811F82-3CC7-B1A9-57D9-2D7D4941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FA9A-085D-48F4-80BC-D75C3ACEC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67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F999D1-62D2-4C45-2A70-E1E215139A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5FFC43-5122-F9D6-36E8-C595E19FF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BD8FF0-36A3-F2F0-113D-6DD161F8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465-9C5D-479B-873C-1C5814626F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85EE4C-EABF-8218-7AAF-3EB4D0CBE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B55AB-A3CF-529D-EA1A-321886B8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FA9A-085D-48F4-80BC-D75C3ACEC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49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3E709-DD40-DB75-6913-60DE8475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DC74D5-CCE3-F4F4-00DB-9DAFD1047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8CA599-B755-8E8F-0AF4-BF990AA1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465-9C5D-479B-873C-1C5814626F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2DD13C-036B-489F-DDBA-FF05BC5D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E1DD4D-8E6F-B904-B773-2BFC3140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FA9A-085D-48F4-80BC-D75C3ACEC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27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3BE0A-49A3-FB63-269D-0240091F1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BD03C9-42C0-C618-CEFD-3ECD3464E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D9383-0AD2-A7F7-483C-5C7DDA3A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465-9C5D-479B-873C-1C5814626F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6B2FDD-C42B-5080-79DF-AD2F080C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69EE22-9CD0-EE1B-A473-25C7097F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FA9A-085D-48F4-80BC-D75C3ACEC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53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CD026-67AC-B9F9-4AF7-2F0464D8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2B810B-0F8E-1084-8CE9-E2B3D2812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AEC8E4-2834-3ADD-AE8E-FC8478E20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4BE1C3-C962-6D78-A7BB-7715A586B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465-9C5D-479B-873C-1C5814626F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1A23B2-18D2-CE31-C779-D8756590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D2916B-8301-AB97-3B04-7F71FC67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FA9A-085D-48F4-80BC-D75C3ACEC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27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741F6-047A-22B7-E736-5FEE741F5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6C988C-E872-C81E-A5EB-D8A8A25A3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A67A58-82EE-6F4B-3581-A1197FF71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E263BC-AD87-0EA2-15F1-64A9EDE60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C13D59-BA5F-AFF9-3D69-2A7D7A6CE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DCACBC-2BF3-3C57-A308-06567690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465-9C5D-479B-873C-1C5814626F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3E17F7-CB09-2CB8-F4F2-F46532DF1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C6EDDD-5A48-3FBB-B4B3-F82EFDA9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FA9A-085D-48F4-80BC-D75C3ACEC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8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E1E65-C040-3EAE-533C-A1F7270F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3A50CC-6D14-9520-D42A-F0D45782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465-9C5D-479B-873C-1C5814626F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CCD73F-A6D6-48FE-D5A8-5189E656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B4AA12-D9E1-9ED6-965A-8201B84A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FA9A-085D-48F4-80BC-D75C3ACEC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88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610CFF-E75E-3154-7CFE-1B7BB4FAE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465-9C5D-479B-873C-1C5814626F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756E2F-3D32-D5FB-0949-F9F725EE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B0B856-5D94-E261-A724-8FF7667A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FA9A-085D-48F4-80BC-D75C3ACEC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11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D9BB0-BAF5-6DC2-7195-A91D3F12B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3CA3D2-A714-8C2E-26A2-5D7B3AE59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80413A-6992-02EB-2BA3-E7F66AA69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17A764-1849-DA31-C5E3-349616F05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465-9C5D-479B-873C-1C5814626F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F09251-69C5-64B3-6311-7D9BA8C7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F1D717-77F8-A542-B1CB-330607DD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FA9A-085D-48F4-80BC-D75C3ACEC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96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6369B-68E8-DDBA-8CF2-D40A78924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C064D0-BE89-B708-F47B-A36FE955A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7135D3-B1A2-0678-4C39-866C648CC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2189D6-9A32-4231-0A0F-98BB6D3A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465-9C5D-479B-873C-1C5814626F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0C9F1B-C6F0-0BFA-28FE-DA2E9B5E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94DC7B-F048-C60A-9827-410E1545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FA9A-085D-48F4-80BC-D75C3ACEC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98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3581B5-85A4-5326-CD3E-585080FDE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AE5AB1-13CC-2DB8-F88C-3B5A52A62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CDBCA-1949-60B0-F74D-6DE8B1EEF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FB465-9C5D-479B-873C-1C5814626F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F1B7A2-EBBF-A31A-92A0-1595CC89A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806AF8-4EE9-C5B9-ACFC-2A37EFF79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0FA9A-085D-48F4-80BC-D75C3ACEC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1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9330" name="Picture 2" descr="7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0355" name="Picture 3" descr="72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-12700"/>
            <a:ext cx="9129713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2024-03-10T06:17:19Z</dcterms:created>
  <dcterms:modified xsi:type="dcterms:W3CDTF">2024-03-10T06:17:19Z</dcterms:modified>
</cp:coreProperties>
</file>