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5715D-BF85-7E7B-E814-7FA09CAC0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B5C35-D3A0-CF2B-2AF2-BDC61D4F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49085-45C6-111C-D9DF-9BA90FC9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A8F8C-272A-310C-AC3D-12F2AE5D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460A7-3622-5B52-A8C1-20FD43E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9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A548-3678-0385-F64F-734FA3F2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7F90C-6EE3-DE08-3D73-FFCD42688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82B92-8C1C-6A61-8A27-EC31071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7C9AF-DA25-DFA2-6649-B417BE89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31FF3-DADC-5DDD-2457-94913F02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8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E8138C-B0B0-7D39-D031-9807E2BD4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0E00E-DF50-BF28-661A-FF7014F42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1301E-5E1A-9E95-B079-A90F6792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AC11D-F68A-2F4E-907B-35814252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690DD-D183-B3C6-2201-2E857BBE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3B2B7-537C-9041-0B1A-2B020593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99BB1-6316-59AF-F121-51FAB81E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A7F7B-276B-F2B5-8285-E01CB867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18D7C-002D-91C6-2616-0185E5B8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A0C59-E393-9D9B-74BA-BB42ABD3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8C7E6-2808-A98C-B3C7-E41723C9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009E8-FE45-1092-D7B3-D503CB2F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E0491-8FF1-A971-3874-89B59AAE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363CC-5C9D-4303-16FE-CA600CBB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C7C5B-690B-2623-043A-3E98F892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29B5-443E-CCF4-2760-53C8480D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A3A5A-82EC-C392-BBD6-5BE48054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46B6EA-BB1D-39BF-DDA7-08757B96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9E0F8-0A9F-DA5A-CFD6-B664C414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0A5FF-73BE-A3F2-0ADC-7A03C08C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7A4F5-5A60-D7C5-4802-9B3B582E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9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72EC8-A890-0500-38AC-5EEB16F8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31C52-C71C-8559-6520-19F09D5F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6878C2-086A-97CE-B2AD-30219FC0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D6E097-B367-9404-DC08-D3EEA4985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BB6728-3582-F483-C08D-77DC99814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B2479-5C23-4069-9DB4-7A460A40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B49F19-5D7C-EDD5-5180-15E59CAB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A03373-FBF1-DE88-58F9-8A94A55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9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BAA1A-7042-6C62-2B40-65E7AE90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981A6B-F5FC-104A-0ADF-8AF4E412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8DFFA-9731-C682-39A2-D4AA9A8D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1F1FBA-8E91-9F13-A031-6A73C97D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3F9823-B362-6FDE-34CF-3F13CC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CA729-BB0D-33F9-BB74-9C2BBD23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DC0FE-2310-8CAE-8E55-BFDB88A7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18273-54BE-41BC-EB2D-13F280E1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8CCA1-5191-89D9-399C-0073F3C0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B7F69-402C-7EF7-F36B-5D04C2BC1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7ECA3-A2B3-4D2F-452B-0D8E5CB9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9C1F4-C517-6DBF-CC3A-829CEA42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A35D6-EC78-E694-B647-C803FCBC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8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FC1CD-A41F-BB16-1A69-48969B4B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EBA13-4C7B-6F3B-B4A1-14B76B0DE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DBC08-6CA1-BBA3-0191-2A89CC04E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ED2E1-A4F1-989C-A4B2-B818F565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96BDD-0A0A-AE5A-CF9B-86B01C58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B109D-2C34-3350-09C3-5D020940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5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1AF6E1-5DD4-8E86-A5E2-9B10CD4F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2C418-35DE-27CF-2418-D27138AB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C2CFA-FFA6-1FF0-22BB-A2B739EDB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8282-6D15-4E97-A716-00CBC0BCC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D966A-7377-71D5-2170-F3C9D617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A2DA2-943B-FC66-8926-C7781AA26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C43F-3EBE-4ECC-8B98-6C03A8E84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6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 descr="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2024-03-10T06:17:41Z</dcterms:created>
  <dcterms:modified xsi:type="dcterms:W3CDTF">2024-03-10T06:17:41Z</dcterms:modified>
</cp:coreProperties>
</file>