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911E2-D897-A8EA-7559-0E56DEA68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F2C306-80B8-4993-DBD0-CE5AFBCD4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300631-B500-6ED8-E2E1-EF263634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73FC-F078-4F7E-950F-1E63BE5692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F4462-3718-A0AD-E20C-0098FB29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FDF82-E518-93CD-933F-A8E36A90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A316-C751-41E0-B599-EF417C90A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34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6313C-699B-989A-83FE-DEA6A622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01F7E5-BD9D-7ADF-157B-FC392B2A3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24214-C242-1EE1-B34D-DC89BC81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73FC-F078-4F7E-950F-1E63BE5692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9D7ABD-F2C9-1F82-A830-FF89B5CC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C53DE-DEB5-1638-AE0C-0AB4D55B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A316-C751-41E0-B599-EF417C90A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73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74C0FB-3072-6FEE-FCF4-38A961DA6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A8A80E-9979-ABBF-0869-9131D59D0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89B2F-E233-FAE9-7E3C-35950A94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73FC-F078-4F7E-950F-1E63BE5692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44CA7-DAA8-96D0-2CB2-FEE6453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336EB-14B7-A6EE-CB88-4C853B11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A316-C751-41E0-B599-EF417C90A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86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6EC08-B9D5-2C0A-2A47-A8872D8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B211E-FC49-04DD-247D-181CC2017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8368B-4479-4C09-598A-CD2D7C2D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73FC-F078-4F7E-950F-1E63BE5692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6D683-D47E-0600-4A11-ED07FFCA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C621C-6ACE-0672-EA4B-A531ECED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A316-C751-41E0-B599-EF417C90A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24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4835B-0F6B-4CE8-FE28-07AF3092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462FE1-E8C6-2901-90EA-96789EE31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9FC36-E011-2983-ED3A-45A360AE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73FC-F078-4F7E-950F-1E63BE5692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99CDC-0014-9C86-4C18-2D954DEC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866E83-979C-A823-5BA5-6E3985A8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A316-C751-41E0-B599-EF417C90A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00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80DE8-47BE-9765-5750-DDDA6FC1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D81C9-D6F2-FF78-FC43-BA31DAC32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CD356D-139C-6B58-92FA-0C8312D7C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572793-DE09-518B-17F5-9BEDE12C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73FC-F078-4F7E-950F-1E63BE5692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87AA46-D328-774E-89D7-592794CA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97F64A-39BE-8E6F-B5DE-53D77C2D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A316-C751-41E0-B599-EF417C90A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17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BF743-1195-D004-5420-C4A04C29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034DF-4CCF-70D7-42D0-B4F90B954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E1B0F1-20CF-A689-4FD0-35A70EA29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DB34CE-E7BE-88C1-FEA9-43AB78876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8FA245-8570-AE1F-0681-07C33950F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5549A1-0CE4-094E-ADCA-541594DA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73FC-F078-4F7E-950F-1E63BE5692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9FC939-4089-731F-EE9A-22C84EAE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2EA21F-C5BA-24A4-C573-0D253E5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A316-C751-41E0-B599-EF417C90A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74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14CC6-3E99-8EF6-B0FC-E7600501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52FA2D-94B5-18C1-96C2-E53E82DE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73FC-F078-4F7E-950F-1E63BE5692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74ABBF-E85B-E394-B47C-262B1290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6C761-6DA9-5289-9B54-9614E416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A316-C751-41E0-B599-EF417C90A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06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F3046C-C9A3-5619-5583-3AF5BD3A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73FC-F078-4F7E-950F-1E63BE5692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4EE043-888B-5B3E-B3D4-5507A34F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ADFD27-AA43-15B3-B755-96BDE78F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A316-C751-41E0-B599-EF417C90A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62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11DC8-F955-1B0A-4A84-ADF6400E5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E0594-312D-8FF9-2B7C-3E3486CDD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FA4DC4-760D-5482-C409-91888236C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0E71F9-8DEB-D1EA-AABB-DE70CE91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73FC-F078-4F7E-950F-1E63BE5692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9886A8-ED85-C358-9C3F-AD90C003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5975EC-C108-AF30-70A5-BC1B23F6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A316-C751-41E0-B599-EF417C90A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93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E8C9E-7235-38AC-43EF-B9BC7400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95DEE9-A51B-19C6-8CBF-E27CF7583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5B867D-3DA8-34A2-9947-40636EC47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3CBC12-3A7A-19D0-1EBC-CF0DE637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73FC-F078-4F7E-950F-1E63BE5692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F916BC-6577-2206-3CBE-0931A638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E62E13-BF3B-08ED-B4F2-8EE2F71B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A316-C751-41E0-B599-EF417C90A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37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0D6395-9408-06D2-069A-9C240BE5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D99857-0138-4302-C583-2C72B9DC8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CFF06-5650-8B24-B15C-FBA7E3DC8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A73FC-F078-4F7E-950F-1E63BE5692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FB1A2-304D-B39D-6AA8-611405A2E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B032F-04A3-7243-AD58-D038C4355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FA316-C751-41E0-B599-EF417C90A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1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426" name="Picture 2" descr="7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4451" name="Picture 3" descr="72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2024-03-10T06:17:52Z</dcterms:created>
  <dcterms:modified xsi:type="dcterms:W3CDTF">2024-03-10T06:17:52Z</dcterms:modified>
</cp:coreProperties>
</file>