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46FD3-2143-68F4-0085-1EBC5A7B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96C05-B01C-F40D-FD8C-BA0B1030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5B5A4-ABBC-7C29-8961-16AA01E1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B6832-CBD8-8375-5775-762FB0D0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12321-4CC8-3DC2-DCBD-CC926314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8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81B17-452D-A210-8EB3-76A29939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1CB57-324D-20A1-7D6C-39749379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C0F15-5252-1F7C-BDB5-8F762931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347E6-6FE2-D1FC-FA20-BD76F240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9D525-3154-AD44-9768-13EDB092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0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B07D5-9A01-ECB7-1B08-2071A0783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60DCF-25CC-66A4-55CB-BCBC66071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5B6B8-2769-F099-9610-C8DE445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2B11D-983A-4DD2-427A-4B4F41A1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84274-28ED-48EA-695F-26C8F997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0AD2-CF8D-D2EF-9B3B-33AFAF0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42738-53E2-9CEF-4FAE-218BA30B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B25E5-6728-5C7A-110D-2CCADD81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C4E42-FBBE-CC89-9E10-E8269803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FDC46-03C2-1B9A-CA86-1145DF05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9524-53F0-97D3-592A-31F58BF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E6AEE-2925-A970-48FF-32C536E1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DCC54-849A-59C8-CC3A-584BC20C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EB1E-1058-45E3-8F62-011F880D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1D8F3-0427-8B33-B1BB-9D2A1BB9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9E51E-D022-8A56-9DF3-E7CE287F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2036-99CE-7826-643B-280B050B5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E09D8-ECA0-3255-A22F-999D9C5E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8DD53-3407-68E8-0C5F-1D44F2E3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51BFA-A9D0-DF65-7E1B-5F65A32B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17EB6-80C9-121E-3067-D0541704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7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690C0-1942-CB59-E2FB-0AAA6E12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5EDF9-3BF2-707D-9DBD-C5C108DB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C5A97-937E-BB80-A0BD-CB2D5BD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2C8658-28C8-245F-EF18-5300BABC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46B63F-C8B1-A656-F993-FDDED72E8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AEB18-7242-B8A8-1F8C-41685E4B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6C4662-3431-F627-93FF-30BA5DD9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364A45-31AB-5250-9750-F6C79E6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5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05925-0330-2BFB-4366-610091A5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EF207-C873-AE2B-8FBB-B06A056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AD2BCB-13E3-A066-0287-65B61B1E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2434C3-56DA-9BD9-FD71-8E437299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D37B4-E9D3-6AE8-E2DF-4075DC8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5E4FF9-EB6B-E6B1-F06A-E2D8F6E1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9FF19-E6DE-1FC3-23AB-1BE78705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FE533-2F8E-82AA-22DF-3E81C148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48550-5708-F300-29AD-7E5B25EA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F57BA-EF7C-7EE6-1EAD-633F10A2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56ED8-E234-180E-132F-F7BB532A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2A05-29B3-FDA5-7FD5-A502B57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E39CF-D9B7-3615-1A58-D4E6E3B6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009BD-40A1-D883-04B1-515C8C5F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68E93-07A3-84BC-B283-1772EB13F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D96C2-0FDC-A649-0310-3D024896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9AB8A-9075-2382-0D2E-26575C8E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B337F0-AD1B-A8AE-AA95-BAEDC52E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21F9D-9D95-B5EB-6F0C-D1942A30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4633D-F97E-EA67-001D-02AAD805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A6EA9-C741-FEDE-877C-4D20255A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FB8A-B977-CB85-B0AE-3F3824063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5E106-FA1F-46DA-B948-D327C33395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4FEFC-A0BF-2107-AFCC-9C2ACD5C8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FD54E-D446-8874-3968-76B09FD7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785-1F7B-4CC3-9734-18AFB7441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0" name="Picture 2" descr="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2024-03-10T06:19:08Z</dcterms:created>
  <dcterms:modified xsi:type="dcterms:W3CDTF">2024-03-10T06:19:09Z</dcterms:modified>
</cp:coreProperties>
</file>