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7982B-208A-3C6C-767C-6986FEE94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A39E2F-700D-D005-26A8-183DDE00E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D06D2-3097-6A86-1F5D-E3AFC68E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B048-8852-4881-8C92-E08879ED63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D8B78-2C55-6D61-77CF-8C240C56C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35E583-EAC3-862A-342A-D3D3CA24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F662-CDE1-4E73-B4B2-C5E1E2060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59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13FD1-6040-9B83-A4B4-7EC2F558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3EC24C-A56B-34EA-8BD2-7C5026EC2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C6EAD1-E6E3-7E50-4DD2-982A1634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B048-8852-4881-8C92-E08879ED63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020EE8-51E2-5B3B-16E0-1F5F564A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60A70D-E856-C8DA-8C27-30F31BD5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F662-CDE1-4E73-B4B2-C5E1E2060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3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086FB5-597D-7D34-9848-D907429D9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210E33-2EC5-98D8-6CFB-6DC218798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0ABF2-1D8D-1C22-8BCD-01E9E304C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B048-8852-4881-8C92-E08879ED63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83BCB5-A955-2CAA-9786-E6524EC4A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CB694F-8E5C-A24C-FED3-4A1D8A5B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F662-CDE1-4E73-B4B2-C5E1E2060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87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D875-A28F-2FDD-9B33-373A694E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421068-804C-AA04-780C-29A583716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A5555D-2ECF-3D88-DD63-44FA995A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B048-8852-4881-8C92-E08879ED63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6CC177-4D11-90F0-A065-933C41E4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C518B1-F279-581C-CFD8-79949F0F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F662-CDE1-4E73-B4B2-C5E1E2060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95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74507-6A7D-59AE-516D-6678666F3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15A208-81A4-03FD-18A2-C4A6FBBD9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21BC2-AD0E-2181-8D51-9C8F23788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B048-8852-4881-8C92-E08879ED63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C9F897-B8AF-ED94-B03D-AA938AA6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A3EED4-9E0E-06A1-3AB9-7AD7759C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F662-CDE1-4E73-B4B2-C5E1E2060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3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A3932-6B1F-4907-A94C-5FF3B602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290C6F-E184-BAFF-C986-C4635302C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D9B51-15A8-85B7-1DB5-F4F190D59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39B0E4-C990-757C-676D-53C33A76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B048-8852-4881-8C92-E08879ED63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C62911-5030-F08C-FFBC-9B25C1C5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FB67DC-8944-9816-151B-67F460F6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F662-CDE1-4E73-B4B2-C5E1E2060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11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4EF64-A3BF-B5C0-F926-BADD1FF14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87A787-594C-B857-0829-70DDCC51C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538DAC-7091-1314-2051-A5582C0E2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EF6231-AC49-D441-5000-07C74D1BC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7666E3-D1BB-847D-E52C-4D63034ED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88C32D-FE29-E9DF-2696-E77ECB53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B048-8852-4881-8C92-E08879ED63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AE86A7-9344-A103-688D-A48F7FD8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858ECF-80B5-7D06-9C5B-6C459928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F662-CDE1-4E73-B4B2-C5E1E2060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92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C2EEA-1795-C5E3-9F05-883E4723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2E418F-F6E4-8CF0-69EC-6BE43B1A2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B048-8852-4881-8C92-E08879ED63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38536F-8B00-B546-4EF3-F57B830B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FAEC02-36C1-F9C4-0A3B-56E0C786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F662-CDE1-4E73-B4B2-C5E1E2060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3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DF3AEF-EAD0-859B-02F4-236FAB65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B048-8852-4881-8C92-E08879ED63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FCF59C-8B87-C63F-6400-10ACF5F2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451F3B-EDCA-4B2E-455F-8E25E9A2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F662-CDE1-4E73-B4B2-C5E1E2060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14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39053-9CDA-1FAF-CD6A-EBC5FF43E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C9C0D-4C79-EAB7-FF6D-88FC96C8A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8B24D7-B289-04E6-06FB-1345B612A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75F3A0-069B-90BB-C6D0-00D91428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B048-8852-4881-8C92-E08879ED63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51B932-E4E7-60BC-B23E-D056AABCB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A79570-C40E-5A6E-FF1C-40482335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F662-CDE1-4E73-B4B2-C5E1E2060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43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38C56-FD10-B55D-981A-E252E124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BD06EC-722B-1BC5-C808-D0A9F78BE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C5E345-8E45-13D6-946C-61B11304F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54B4AD-7519-98DB-BF80-68B5A815A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B048-8852-4881-8C92-E08879ED63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AA2140-9AB6-47B8-2D3D-8A9DB5730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2F07A4-86D3-5F88-C149-67DADEF1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F662-CDE1-4E73-B4B2-C5E1E2060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27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941DFB-6E51-7927-9B4B-5A062B018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5A6813-B96E-7705-7D26-85DBDF2CA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141D11-18CA-7431-F834-4F52B7BD9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3B048-8852-4881-8C92-E08879ED63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335F4B-D194-8C53-C50A-EE0963AE6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F6CE1E-8EE4-829B-E5A7-8AC4A2D10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BF662-CDE1-4E73-B4B2-C5E1E2060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33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02" name="Picture 2" descr="7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9027" name="Picture 3" descr="74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2024-03-10T06:22:14Z</dcterms:created>
  <dcterms:modified xsi:type="dcterms:W3CDTF">2024-03-10T06:22:15Z</dcterms:modified>
</cp:coreProperties>
</file>