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3E954-6898-9AF7-97D3-00FFE7540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01FD8F-84E8-E902-CBAF-8F2264B2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E30DA-2D96-B0C0-F601-B0EE11BA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3243B-3399-DAF8-1998-F0F7D346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104AE-02E3-8D71-877B-3130F433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2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DB1CC-66AC-99D6-50FF-0108648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C67C2B-47D6-51ED-231F-173C3E0E7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A84D5-A853-E2F2-C811-EFD0F74B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C7CD3-09F1-07E7-CB32-24F0C325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F32A6-7517-DB08-378E-877D18B4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04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42E1EC-AECC-9D4B-DFFA-BB9E61A3C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E014B2-0C79-9C24-A227-72F6CF16E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0170E-1E97-DAAD-4E4A-F764D488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81839-E6AE-4B03-8009-E8C2213A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85C49-C1AD-FCAA-F6F8-86832A5E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2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5975D-3A4C-D263-A50D-D1E20C91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A9B9B-9F3E-1638-4F98-BB143220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E2ECF-608A-CB7C-541C-B4C07E47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2E320-343C-6619-BD10-7A38DF00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A1DCA-2BFF-76CF-30F6-449935EB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6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E7406-0A9F-E06C-1E2F-449538E9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657E8-7F2F-EC27-D2BB-8EAB71FAF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F9B1F-8BF7-3F13-7541-78622D36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56071-5826-C3C9-21E0-AC3B210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99B4D-A1BC-D36A-AFB0-E9F5729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9717E-F75A-3F57-E643-0BDC13CB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2E46D-E11A-60AE-9745-ED981D041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86B6C4-9990-5673-1738-F8F8CC387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7DB04-1EA1-4123-1640-FE5DDC54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7AC4C-3826-BE39-50F9-476BC089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E86F4-D0E2-25BF-AE4A-23568E6C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FBD09-57AE-7B9F-6A6E-9D74A30A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5186F-1B0A-F308-7C81-D623EDC3C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2D3A5D-8F4C-C65C-FF8D-F162793B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8A2036-D0FB-6FFA-9027-8B2132D1D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AC9F82-F389-25C6-778C-564AFA95F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6FCB19-5AE4-3CFF-0167-887DEB4F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2B5D44-9610-D035-2EB8-36067288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B347C-7C0F-32DF-1F84-5FB0E1D9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9E566-219B-FCF2-C462-F114542C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C24260-EAAB-8F2C-62C2-A568E52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4815D6-960D-46DC-B48D-CDCDF58B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88B72E-311A-403D-A130-71148422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178A04-C9F0-5A32-B31D-C2DB81B7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43C98A-5428-B70A-5C42-AAE53300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8610E1-E3A7-2DA8-9607-298E4C8E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1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5F763-4190-D8D2-441C-5551AF9D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13AD8-C743-E631-31CD-E2BD104C7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D2D85-91F4-82AD-54B9-17AB78673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444FB-27E3-2E6D-98F7-B7DD3789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E5EFD-67DD-0E07-2C16-46FCCF06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B8560-E3E9-2193-49B0-C86053B4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8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2425-E3B4-A4B3-35B8-67C652B4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FFBB92-7C5C-B424-1952-F309C390B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4A0C7-C74F-E09C-0E30-AAB677305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3E15D-DA5F-9848-471C-038E81B9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D0424-E48F-A941-3C83-3B26C886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51F1A-BA81-DC3D-2F4F-B530D102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4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E1D1CC-92AC-025E-9C2C-CA968177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88069-C5AC-EC04-62CB-5D1406A87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27954-3C01-83F3-678F-752967C58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CC81-A85E-4336-B800-54F34CB696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83168-432D-FA15-7DAA-C7FC9B3B9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82A27-0F23-D70C-06BB-8F72B43A3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3FD4-2AEB-43DC-8917-F5D48FF2F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0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122" name="Picture 2" descr="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2024-03-10T06:23:10Z</dcterms:created>
  <dcterms:modified xsi:type="dcterms:W3CDTF">2024-03-10T06:23:10Z</dcterms:modified>
</cp:coreProperties>
</file>