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ACE9B-ED60-4236-F659-51F7BF9FD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B1B1A-F52F-3329-F2DA-6F8AABF82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AA659-ADA0-7496-3785-B0C043E5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01217-A76A-02DE-474C-8776A83C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31870-20F3-82BE-72FB-89316A13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9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FDFF2-7FEC-4727-80B0-7D829B0B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90D0F1-5560-A7A5-FF8D-FB023A43B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020D8-EC84-76EA-B852-6D791A6C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92822-21F9-FB52-E613-2AAFC266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51305-8849-BB3F-E981-79A85DA2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1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CA24D5-AC9B-E6FC-5621-44D133517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C8AFB-7007-5AA3-0FD7-5269855D9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D6EBA-0617-E07A-D167-C42F8643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A2AD7-00F8-03A2-7DCA-F8F14B46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052CB-E57C-5CD5-4128-1DE00EA4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3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C113D-A7CB-015B-C568-2CC7C876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F05C0-C8D8-481F-A1F5-26142E4F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1EFAE-69E1-5DB6-1726-5AC46434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DE198-BC30-68E6-49F7-23295B37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3F8E6-893B-0BEA-5D79-0E2B7F72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8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3C481-02C4-7172-A35A-693428FC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69EB-0C9B-7AFC-0702-DE89FDC41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93BDB-88F6-6E77-0846-3759505E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F86C6-5805-9752-3DF3-1C728CD5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C954C-EFFC-BC46-FA80-5EEAFAAE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19085-E167-B2D0-1144-409C84EE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162F9-1F58-669E-B26B-50C066DB0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B6AE8-75CB-2336-1675-991D8B47C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51616-D98E-71EA-4D3F-191400F3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BA07AA-9301-0E87-979D-F039B6C1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BADFD-FE22-FC67-594F-3AFD0531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B4798-0DAE-688C-AB8C-746347FB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B11F4-D60E-C5EE-9459-ADB7EF3F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4EC5F9-B453-9E1F-B3CE-7D7D4CA89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746D8-03D5-E403-F099-CD96F7AE7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59BC11-633F-B58D-66CA-2898BC230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62975-8F93-E489-7D92-8AFB7F64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EF7CA-0391-6063-2335-655A20DC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EFA1AA-C346-B768-7424-E08D8BB0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7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B4E39-6FF7-8E79-5B05-02BCD592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A92F2C-461E-93C2-0030-5112CE04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D191EF-1463-F22F-A051-8EF607EB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5C140-FD9D-9B0C-8CBD-1BEF969F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6E5A1E-F391-2F80-6066-2871410D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FE9BEE-4DDF-0714-86D3-B5A312C3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DB80D-D072-D01E-3EC5-A83A8354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3E3C9-9C82-D9CD-F4DF-903489B9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4120A-28F8-1F79-28FD-67FC16C1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1581DA-AF3E-65EB-3C39-062744F86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877E0-B5A9-EEDE-FC5B-EE228834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F522B-68F5-A0E9-4FF4-6E2E4A5B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68CD1-BC6D-36A6-C93D-8E589CC2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0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8861A-7C5E-D2D5-1814-6572DFFB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E53FC6-7960-20E5-182B-55A8A720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73E8D4-A7E7-6770-15DD-1EA67F15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E479C-E36F-882B-B823-247FCBA1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93E0F-A2F2-6453-F693-950BB1B7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13635-E92A-2046-6D40-F58A070F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3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3029B3-11FF-96DF-0B13-9966D43D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9D816-5BC2-52A0-FF34-E352607DF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F7FD-E5D8-D381-67FE-172F8632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EEDD-0837-46C4-8033-B6C66FFDEE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CFC7-34F9-F7C8-AFEC-4CD3FC634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9C1E1-73AC-685C-8C2D-1D6C0AD46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C84D-4093-481D-9FA2-A8FA5E474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410" name="Picture 2" descr="7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2024-03-10T06:25:21Z</dcterms:created>
  <dcterms:modified xsi:type="dcterms:W3CDTF">2024-03-10T06:25:21Z</dcterms:modified>
</cp:coreProperties>
</file>