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B451A-8BC8-348D-68C1-F4D98124B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AB0E94-3C19-274F-F81E-4CFC54577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D127E-1F0C-8A58-E34F-7F13583D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487F-9F97-4EE9-BD6E-17BAF8685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94A91-A852-71A4-3C5B-1C657EFB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A4234-3E57-BAAF-C96D-CC7C39CD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9DF3-7FF9-4C25-B79F-451FC8A10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7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AFC15-9166-7FA0-5988-3EEF4165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E5371-5C1A-877A-C08F-EEBF5751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9C91C-6D6D-0E4F-3FE6-C74EC730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487F-9F97-4EE9-BD6E-17BAF8685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E8288-E430-A0BD-8D80-15F77A1B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39D53-2E42-2EA0-1BF1-F0621B97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9DF3-7FF9-4C25-B79F-451FC8A10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76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87A826-9412-B14C-8DC8-4AD5C8132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21FF5-00C8-C203-4DBD-ECDF93227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6EAA7-CD9E-2601-E279-4493A0C7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487F-9F97-4EE9-BD6E-17BAF8685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4857D-44EB-CE01-975D-F0E1C7ED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C9A28-512D-1E48-EF6B-8C3A2990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9DF3-7FF9-4C25-B79F-451FC8A10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3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82856-F897-FC15-EEC3-3AEC8104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A787F-EB30-6FB4-2D76-1F7D2A30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B8BB9-37DE-A678-6248-82408F18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487F-9F97-4EE9-BD6E-17BAF8685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635FF-22D2-75CA-3A54-C59C708B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BA5E4-1C4B-E94E-8B6A-722E4B50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9DF3-7FF9-4C25-B79F-451FC8A10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8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1AB0D-9360-D916-A8E5-24D346D6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AA566-F277-D5F5-AC20-7BBE09C7B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FF9DA-2292-7355-D8BE-1FD7C158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487F-9F97-4EE9-BD6E-17BAF8685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FA2F0-C4AE-BE62-3B87-665A8792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39C6A-2C28-EC34-522B-5E421026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9DF3-7FF9-4C25-B79F-451FC8A10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5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CB75A-BF8E-A406-182C-10B4E9BD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D38D9-ADF8-6C79-3437-BCFF514F5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CFCA39-EE55-4937-1750-AFD7DDF12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A6013D-3462-215C-1E29-B588F333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487F-9F97-4EE9-BD6E-17BAF8685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E4BD0-5661-E8AB-FDF1-99B6DE0E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715062-C6EB-6C45-A02C-F92C36BE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9DF3-7FF9-4C25-B79F-451FC8A10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6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E38FF-38B7-492E-971D-A640D50C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6728B6-3171-BB65-A2AF-F4CC3FF30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F1A7E-64C8-FDFD-9834-096130ABE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4E193E-1F7E-A234-4518-AB68C399D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92FFF0-283E-A013-BFB3-1522CECA5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C44779-CB58-AD04-5FD9-B4F0B7F8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487F-9F97-4EE9-BD6E-17BAF8685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3C761D-286C-6885-D9E6-CD087DC0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1D75D3-0C68-C81E-781D-255D1870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9DF3-7FF9-4C25-B79F-451FC8A10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24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EE249-3673-3D04-8112-0F20D460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AEA219-0AF3-1F33-BF36-FA8FCF33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487F-9F97-4EE9-BD6E-17BAF8685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3B10D5-4C48-045D-AD9D-37AE014D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41601-4E08-F13B-1767-F5F723D1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9DF3-7FF9-4C25-B79F-451FC8A10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6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559E23-04D9-82D4-E2A9-391CD993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487F-9F97-4EE9-BD6E-17BAF8685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8EE774-692C-157F-6B37-15DF19C6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3F7B1-B6A5-6C7A-0C1A-86E2DEFF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9DF3-7FF9-4C25-B79F-451FC8A10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6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2835D-10F4-6648-0DBE-AD974AD3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FA995-52C2-58BA-8953-2B636E8A0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F57B2D-DAA8-E0E7-C965-EEB2F593F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EB95D-A43A-BE8E-4C99-A78A5A23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487F-9F97-4EE9-BD6E-17BAF8685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FEEA8-CE80-EADC-ED3A-1D1744B5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F9EAC-F4CF-7AC1-C9C8-310E4D64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9DF3-7FF9-4C25-B79F-451FC8A10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6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C3EB5-89DD-B17F-0C23-E4875DD4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5242B9-37FA-1C1E-9168-B33143988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D806EA-1E68-E15E-2663-1A57D0EB6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0DA67-E160-80E0-8498-75984B2B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487F-9F97-4EE9-BD6E-17BAF8685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43A00-CF5A-292B-8FB4-3FFF54DD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0796B4-83BB-BDCD-8362-F3843EF3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9DF3-7FF9-4C25-B79F-451FC8A10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3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623C2C-67A1-499E-2F0E-B92430D2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47ACB-B2A3-4B5F-0F47-BAA139D82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1026A-C9A4-39FB-B879-2A62EBA3B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E487F-9F97-4EE9-BD6E-17BAF8685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73408-728F-64C9-7A4C-113F3B86F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3C369-357B-1583-E2E2-C7B413A19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9DF3-7FF9-4C25-B79F-451FC8A10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1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986" name="Picture 2" descr="7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1011" name="Picture 3" descr="79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2024-03-10T06:29:55Z</dcterms:created>
  <dcterms:modified xsi:type="dcterms:W3CDTF">2024-03-10T06:29:55Z</dcterms:modified>
</cp:coreProperties>
</file>