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0BD4-104B-851F-65E3-A7A6CD627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BB1BFD-4413-B59F-CEF1-1B7FD208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0EEC4-1DC2-0E67-A3A1-5F329A30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5E536-87A0-03FF-92C6-4B31B122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B6506-54A9-21B7-3147-081E7516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E55FE-6B88-8822-7BEE-C8FECDD9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B31FD-6F25-7047-061A-099C2F8F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C4FC8-A0EF-D0B3-DA47-D958013D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C09FE-139D-2330-FA4B-E8BEBF6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8D605-E348-68E0-5808-D543845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8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82C7D9-1A4D-0871-5DF1-4900D5ED6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5B5D4-044F-D1A0-D546-83647258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0869B-D54A-04A0-39E9-55D8554A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F2A0F-4268-8AA6-64C2-F1C4E0FD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A2C92-7141-72D2-F4C9-50D3D5DE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0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52F3-1B9D-6DB9-4FCF-FBEA7E73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6728C-F6B2-F913-1609-998EE1B1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CE120-9854-5A55-FB7A-FEE7F432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32DC8-3DCB-E331-A318-2477BC2F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5368F-64B0-A4DE-BFB1-143C949E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2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2ADF-A6D4-9FF9-00D3-7632B82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53601-869B-E85B-BE6B-ADFAB783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A0185-7FF5-27DA-8BFE-AB21A391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C8F3E-F688-6676-29B3-A928F757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05087-4F05-8A00-38D3-6FF4CA15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3011D-1AC2-86E7-313B-9B05660C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C868E-2E70-7FF4-E51C-55E12892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B8937-015E-EFD3-1443-2E77C9FC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CD619-4767-2E4E-957A-BDA3757D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D1DD4-4556-B8FF-C80F-B1EE1EF1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89C30-6E03-A6A5-F030-760A3EBB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50E18-BBBA-229B-2E9A-9F5E542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1DDE6-B3A3-E4F7-3590-F8AF237F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F0FC0-0B55-BD17-D9E3-D1CF3A99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71176-D0A1-7853-C809-52E9A4281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26DB6-8F09-F3C0-E53F-B5D1223B7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B5C73-C022-FA13-1C1B-6F08FEA3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46E59F-F139-2AF9-C0B3-6477F7F8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537550-D4CA-88CE-EE99-C0969B85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F6161-4236-163E-5C13-D8746ECB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53679-09BA-A811-764E-047DB8D8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2A6A91-5A4A-2E76-D32E-8B2D234D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88F348-C097-92A6-7D0E-888AC332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4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DEBB3F-3ADF-03DA-B1CF-95DBEFE1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7AB9B1-9483-8872-8E03-877511F9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09BE4-4707-FB56-3B5E-85147F7A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9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A305A-484C-649B-895F-3CD94A6D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5B7D3-6E23-BD2B-A395-09AC95BE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2A533-4057-76E8-CF8D-577BB457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47923-C433-F2B9-8B4F-5AEF8EB1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B13C1-1383-0848-8ABA-0D1D59F3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30F6-9C27-48CA-E419-C6EEEA7D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3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0A4EA-C9E9-74F7-639E-31DBD0C1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2B70DC-7D5E-CEFE-CC66-36C739A7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F0105-F07B-0296-CEC6-050E8CA6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1ABD4-1634-16AB-576A-0F149B2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E811C-CFAE-F548-5644-2EA0C4A8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37323-6D13-1B2C-5D07-8D8A31CA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8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E4757F-99C7-D256-6AB1-600AB6DF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B382C-D0D6-3152-16F8-E4AD2C75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5FE6B-920C-ECD9-0054-F66094A7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05B2-41C5-4C8C-8865-7420D8095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06FCD-1858-E152-55B3-EFF6B43A7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AEFF9-6F42-9EF1-DF4F-572FDB1B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3FC0-59FA-457B-A69F-5BDC89342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178" name="Picture 2" descr="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2024-03-10T06:31:23Z</dcterms:created>
  <dcterms:modified xsi:type="dcterms:W3CDTF">2024-03-10T06:31:23Z</dcterms:modified>
</cp:coreProperties>
</file>