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6ABEE-147B-F82D-5245-5D7653A61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E9DE64-25C2-CBC7-0762-C31D5BCDB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71B1A-C3DF-EA75-296C-1071FFF6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EF071-3D8A-25B1-9173-E57626C0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83AE6-90EB-942E-E6E0-80F7B241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9B400-0D11-2DBB-271F-5320353A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42C9BE-F34F-9649-47C9-B55176A6F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F043-CC37-10AE-5413-A11A2D7B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C669A-507D-910A-C295-770161E9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ADEFC-5E56-73D0-A87F-544B18AE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67E788-A668-6FE7-F0F3-4440912F0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8D4BFC-E9EE-2FAE-00EC-53D1FB5EA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7FCA4-917F-359C-A7EE-8C1B331F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C1711-B36B-4F53-9413-7AE626FC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4FA74-8374-C83D-C0C5-E8559D49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4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EE8BA-A999-552E-680B-2C005B8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979D9-3DB3-5691-921E-9A265D91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2FDA0-8174-BFE2-5580-1AFB6AB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BEA7F-F8E4-8117-C04C-A47EAED0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B1BD2-99F7-1DEF-EBAC-44D0F091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7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281-935B-E276-5BDA-CA4CF864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14CE1-2DBE-089D-49E4-5084A474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A9700-4A36-3E93-F371-23D7A291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C2F67-617B-F2F7-03D0-B5B872A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B554D-A447-71CB-EECB-51F0DE4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1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A8C7-21B8-CB0A-94F7-A8F74ABC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1E89D-DE46-BDFE-07E2-8B9CAAF8A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35767-AFCD-39FD-A3AD-33E73C59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37025-7048-C2C1-55B0-B1BA65EC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13E16-A1B5-268F-7815-DB080391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3020B-5F36-DBED-3C04-4DA60126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8387-5020-17C2-8801-69B1C002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7441B-A8B5-26B8-D24E-07EECD7DB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D624D-49E5-6B06-73D2-1F20327E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BECE35-14A2-7F31-5768-79432AAE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F23720-23BC-1387-4A89-34557E54C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3E9035-915F-0DC6-393C-F8FEF876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95D64-3CFF-4B69-4472-A8D45E46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F3B035-94FE-DDCD-C2CA-2FD90C22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3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D9167-E2C3-7BA6-F8EE-1C8D0F57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5A5C2-EDE8-D5BD-FCF2-C34A03CA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179058-5345-FBB1-A4AE-70B4B849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19D73A-5926-14C0-F238-0C2D72A6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0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9B8A0-4481-D914-D792-33BAAAC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214D2E-31CB-D0BD-92A9-9ED5F68C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E6D1D-FC6B-3305-891B-BC8A0A4A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3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290C8-66AA-F921-1E52-3A630EF8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35393-04DA-A0C7-E63B-369B5C18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1FEE09-16EF-1B5A-3E55-E13C2BE85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0A87F-5F72-2571-CE9B-21FEA982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5808B-B953-A423-D6E5-DAE494D8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5A8CC-365E-7139-D141-0B518AC0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2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3F97C-8A11-40D3-71D9-B7DB9ED6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32A79A-8625-E083-F61F-63049494C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CD059-75AD-3567-D48C-B462075D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C97FA-EB9A-9178-03CD-B3567C83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BA93D-FC97-DF92-C1AC-407D78B7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FC533-2671-80B3-4203-8FC01B67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9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9915D1-986A-BC9E-FF9D-157F453F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09A81-5FE4-BD28-8037-992FB2B1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F016A-C81F-00C8-AA67-54EDA0DCC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C8CA-41A0-4C8F-97F3-817D864929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72046-874B-09F2-0792-B651525E0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D2C1A-9A26-4F6C-F4F5-3B087518D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CF36-CE74-4343-A4C7-6E78B6D0F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0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274" name="Picture 2" descr="8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2024-03-10T06:32:06Z</dcterms:created>
  <dcterms:modified xsi:type="dcterms:W3CDTF">2024-03-10T06:32:06Z</dcterms:modified>
</cp:coreProperties>
</file>