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E2D18-0710-55FF-D295-83114AFB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EB29F0-BB2E-8D24-F630-F173DA7AC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A27E2-BF32-D720-9074-3EE0410E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B4DFE-F780-B5BF-B186-B92B8FE3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80B63-5DD6-A92B-64C9-1B822EA7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0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30F11-C066-F72A-AC84-7BA92C6F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7B29B-6E9D-CA26-1FC9-B5DC9EA65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69490-47F9-FBA6-3433-6508CE37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0B712-0F0B-C61A-05A3-1B53427F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3C9C3-E4C4-8648-6D5D-EE18322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9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139AB4-4653-FFA9-3F78-2D235941F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0DA171-40C7-7788-6C32-E901335E7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37A03-FE5D-3333-788A-661B3837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DEF25-FE68-93B0-02D8-102EDF7A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6B825-F597-496E-E608-4CB0105B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5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0F32A-1CE6-B303-7769-E496A80C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EE733-69CB-E596-FB42-92AE3482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96528-6058-3B0C-09A3-9145E662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643A3-F9B7-EA2D-3B93-5311B059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2C3B7-6504-79BF-4D88-61A6AD89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4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1C94-9ACA-DEE6-E31A-23857E26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9EDE4-AE76-C284-5347-5A50140B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2186-8E35-EE3A-1E89-716CFA05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3DB67-16D7-86BA-E192-F9D5C40F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E10B2-5C11-7893-2CE7-94173F47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5962-648E-4BB6-3B43-FCE25767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C60ED-057F-5B75-4D3F-9C8723D8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DB7B3-9C40-95F0-33B1-F1ADDB8D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C336D-C356-BA69-65EC-E309B743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E83B3-CB10-74C1-913C-8BA740DC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AC076-8C4B-8F3B-D59B-5F7F9CF6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9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5A6B3-3863-2244-2D3A-A90C243D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175DD-4E32-2FFA-C318-242F4020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820D7-B70A-80C1-9E0D-5376F5E69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67596E-5171-C88B-1B56-BB1839DAA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831EA2-4B6F-D184-A8E4-AAD66F92C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44410F-CD78-D2AE-0971-BF10A7DE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9BE03-66F7-B9B9-8F9C-849E4EC7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F1382B-F0A5-8DA5-9527-3CCAA5FD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76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317D0-EBE9-538F-52B8-0BC82C9B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2161D-BB5F-9DE5-BB3A-187F8F9E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3FE397-A58B-F5C6-C435-C0D14CB8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D9D77-609F-5E72-3E1A-8FB8EFD8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C0CA8B-FED2-0792-47D5-A0309A4B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98EC5E-D07C-E069-1A70-2ED4A0D1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9F426-794F-20C3-AF8E-52B6B1C8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63D2-6679-4297-79DD-B7100E81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38931-DF21-92C9-6EB9-D5A33AF6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4007A-D26A-820E-E92E-2FFD97B6E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5F30E-5C35-C7F1-E438-08ABBA27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7B435-88E0-2EA4-091C-344527B7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7E371-12E7-FF91-29E1-28CBDAEB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1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702E-5893-5E11-E893-E083F9D1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7BD9F9-0EF3-CA8B-53DF-CFB8DC229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2EE37-A574-0C26-9232-62DFFD7F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C0159-A349-153C-D27B-5D03438C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ADF5DF-263A-10FA-CEC4-822767CB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9102B-2A3D-8548-645D-64CEE8C8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8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FAA1D-3B54-8E39-08AE-5E5B2BC3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DB72A-2F62-B4E8-9BBA-36FD6BB8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474A7-2755-FA11-7FA2-102C2F76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4BBF8-BED4-4AC0-AEFE-8107CD899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D3A6C-8949-A9B1-CF80-C5C49D389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FBFD8-338C-49FA-1BF7-86424C189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FB37-4686-46A0-B001-4AEE2D3C3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7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418" name="Picture 2" descr="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2024-03-10T06:33:12Z</dcterms:created>
  <dcterms:modified xsi:type="dcterms:W3CDTF">2024-03-10T06:33:12Z</dcterms:modified>
</cp:coreProperties>
</file>