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B3D1-7369-01FE-33FF-FC67BDDC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5561C5-82CC-4790-307C-ACC0FD8F7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A0F8D-C142-F8EB-C780-E7C650E6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6A8-F4D7-4AA5-9D3B-045B159B0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C18D1-A50B-2BEA-C655-1C3E9C42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86D95-1A65-0BFD-AE0F-C920A6F6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EC1D-8BF3-45E8-A2B0-41E09A91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8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DCC01-F0FF-43BE-4653-8A0DD14D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991E4D-7DD2-5E12-792C-7066E11C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8E461-8DF4-5DDA-C36B-F423BFFC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6A8-F4D7-4AA5-9D3B-045B159B0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AC180-89BC-783B-3372-3478F5B2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8A0A8-BF14-D1E7-F617-699FA160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EC1D-8BF3-45E8-A2B0-41E09A91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5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3A5826-9C20-0269-5462-8974E6755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5662C2-94AE-CB8A-2DA9-74E4B9380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AF033-F98E-DC70-E2C4-73B03764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6A8-F4D7-4AA5-9D3B-045B159B0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8723B-37CF-5716-F411-62C68985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593E3-F939-E6DD-CFCB-DB6D442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EC1D-8BF3-45E8-A2B0-41E09A91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39C7-03A2-C172-855C-22F90FDE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392EA-934C-86CA-0499-1FD5B38F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521F2-4FEA-0CD2-E502-26A0276C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6A8-F4D7-4AA5-9D3B-045B159B0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811D4-ADFA-82CC-0DB1-DA208DA3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57603-E1DB-7147-CE17-A84D447D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EC1D-8BF3-45E8-A2B0-41E09A91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7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27E32-F419-5B2A-9799-98FC5B0D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441CA-10A9-7933-1E54-933C4424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0ACB2-7767-6E3F-B415-D577C1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6A8-F4D7-4AA5-9D3B-045B159B0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C0A10-EB34-A413-CC4B-097DF2CF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39AC2-AD62-9BA2-C054-743B125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EC1D-8BF3-45E8-A2B0-41E09A91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4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951F6-F61A-A62A-8716-146D1BDD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2AEBA-DFD4-70F0-EFFB-5240A3507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E83BD-6C5F-FD40-E728-07863C0C3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96A3B-4AA1-C887-85DC-AA65F1EC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6A8-F4D7-4AA5-9D3B-045B159B0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1F740-D2E3-835E-4882-9BE321A9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20335-1298-69A9-D921-41E784D2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EC1D-8BF3-45E8-A2B0-41E09A91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3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2984B-8A5F-59D6-0331-C796C502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FDF3F-CA7F-FD56-2A9C-40E14E5D1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57098-B5DE-287B-5532-4B0A4E070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E80954-F9B9-A899-FADD-5A8A33265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5ACC8B-367D-1AC8-1B04-460B47D72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D9C49A-EB26-7D81-4A13-C374AD3C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6A8-F4D7-4AA5-9D3B-045B159B0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AB4897-2EBE-B55E-5494-39354416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80255E-E206-D220-69A4-362B78C3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EC1D-8BF3-45E8-A2B0-41E09A91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9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1B8BA-91FA-A8E6-7238-A9CC0810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7FA1AD-0A19-DACE-2A7F-792358D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6A8-F4D7-4AA5-9D3B-045B159B0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FA0FA7-6C76-E8AD-C7F1-1C09BF38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B537C9-A6B4-4F7E-EA30-D7D8074F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EC1D-8BF3-45E8-A2B0-41E09A91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1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C472B4-C827-F364-5352-565E75B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6A8-F4D7-4AA5-9D3B-045B159B0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A2CB1A-F67C-6FE4-8F34-90BB7EFA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C4D8A-5D40-EB2E-0688-64DFDFE7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EC1D-8BF3-45E8-A2B0-41E09A91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9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5C5C6-983B-5AD9-954C-846B839D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89953-E5FD-73B0-D356-62D0706E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E835B-374B-159C-64E8-60F055116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C567C-7AA6-F7F5-EF1D-28C5EF8C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6A8-F4D7-4AA5-9D3B-045B159B0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75245-A8BB-BE9C-F517-1A8B8A17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2EF33-6D79-5B0B-CAB3-DFC7D0AA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EC1D-8BF3-45E8-A2B0-41E09A91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42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69CA9-82B3-AEB8-1580-66A6DE23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F507B7-784C-2176-EED4-B03C8829D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D1494-BDCA-33B9-F382-5C691A3BE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743C7-AAB1-ABAC-31A3-4D8FBFE4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6A8-F4D7-4AA5-9D3B-045B159B0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2742A-F822-41D2-5719-C6B8F94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275BB-C7B1-E13F-AD8F-00584A37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EC1D-8BF3-45E8-A2B0-41E09A91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0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905D80-2A4A-EBA3-535E-38BB3F19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E67F1-B859-ED7F-B6DA-074BE585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ED166-32AE-77CF-472F-CAB9BDE1B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66A8-F4D7-4AA5-9D3B-045B159B0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5089B-984E-30D6-DA8F-37C7FF288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35D6C-48F5-3FE9-97E0-7D499AF5C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EC1D-8BF3-45E8-A2B0-41E09A91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7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466" name="Picture 2" descr="8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2024-03-10T06:33:34Z</dcterms:created>
  <dcterms:modified xsi:type="dcterms:W3CDTF">2024-03-10T06:33:34Z</dcterms:modified>
</cp:coreProperties>
</file>