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42C12-22FD-BC21-39B6-F5BE86CB4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75D267-4737-E955-1F5D-BAD90A4DB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84EDE-2DC4-CEDA-29D0-5BBD6509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56D4-F63E-4F07-8B35-9478B15E39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DC61C-972D-25FF-C3C8-B3B82993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D7C65-539C-BFDD-F19C-D0782B54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45BC-BEB6-4AA0-85EB-9D4508F9E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31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15C84-591B-E622-9568-A43CC08C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BE6ECE-9CE3-F97B-2D59-D59FB81FB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F192E-B065-BDB5-F5AC-790AD43D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56D4-F63E-4F07-8B35-9478B15E39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A06D9-CE4F-F82E-6765-50732EE5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B1D6A-1362-845D-653C-CFD80112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45BC-BEB6-4AA0-85EB-9D4508F9E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8A2590-7A47-6C4D-8BA3-9A3BB760D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202D42-11CD-C0C5-F8FA-0FEA22D36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B7C4F-764B-2962-B46D-65FB07C4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56D4-F63E-4F07-8B35-9478B15E39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64DC0-AD27-592F-7897-DED4A612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BC2E3-037C-F4A8-9AE6-27E15207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45BC-BEB6-4AA0-85EB-9D4508F9E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6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689E6-A969-97BC-FD7F-1620E004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7468E-52AA-665C-F920-A1F56AEA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ECFA2-B663-D5ED-5AA8-97C4C133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56D4-F63E-4F07-8B35-9478B15E39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932F7-B0BE-2B93-CA3E-6A84DE1E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32C7F-B2DC-F99F-4D0F-23FD8434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45BC-BEB6-4AA0-85EB-9D4508F9E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20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CC607-6071-EBB9-3464-17E57462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5DC5BA-D2D9-0720-91F9-08DD1CBAA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D1FE3-F59B-D449-BA19-BE23C95D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56D4-F63E-4F07-8B35-9478B15E39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8DD43-C07D-E7D4-A08D-2DCD5B91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B440E-6035-644D-E99C-5BBE2D06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45BC-BEB6-4AA0-85EB-9D4508F9E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11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38C4D-A475-B918-1D64-86ACC542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64997-2B56-07F2-AF3A-D7AB8C5A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35094F-6A08-8B8A-1270-C121CE180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315D70-3261-9CB9-D986-4DFA1B45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56D4-F63E-4F07-8B35-9478B15E39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1D4C08-84C8-DC52-250E-74C8BCF2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5956D2-1A47-A8BF-E879-7F93FBA5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45BC-BEB6-4AA0-85EB-9D4508F9E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3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7438-801C-4DB5-C2EA-09EC5CF8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7AF63E-818A-3B31-E9AD-3BC163FB0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91BBDF-2A75-A81C-D39A-BA5078A79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924659-1A0B-59AE-53FB-EBF31ECB8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A73254-C20B-9819-ADFA-A0F5B59C4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962895-3FCD-B93A-89A6-A9A9B95B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56D4-F63E-4F07-8B35-9478B15E39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2644D4-3722-2B80-78D9-EDCFA4B8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7670A4-E459-2423-8252-DBC31E75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45BC-BEB6-4AA0-85EB-9D4508F9E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3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EE352-DDDF-2CFA-634F-DF76189E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BCCE17-F65D-F563-D670-4A417B48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56D4-F63E-4F07-8B35-9478B15E39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D8E5AF-85B7-FD7F-39F8-A44655C9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FAFC20-61F6-3DBE-8FD4-37476BAA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45BC-BEB6-4AA0-85EB-9D4508F9E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ABA917-BE26-5B96-5FD5-4AC0F5A4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56D4-F63E-4F07-8B35-9478B15E39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9236E8-8DA9-E2CE-C8FF-33CD2F1C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454886-7E15-E0CA-C37D-292A7977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45BC-BEB6-4AA0-85EB-9D4508F9E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3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F6FDC-D768-68E9-37DB-CAA32370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3DE8E7-530B-3E19-B20E-D05436B9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F91381-E359-5890-0919-AEE3B7DC5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757CCE-488F-CCC8-A878-8077176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56D4-F63E-4F07-8B35-9478B15E39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C43438-3B88-2BC5-4E59-A3EDBA50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C745A1-8CF4-45A0-CDDC-F3D9E0B9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45BC-BEB6-4AA0-85EB-9D4508F9E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64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C1F2C-1A28-5C94-4FD4-A116BE3E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CFC660-2C38-F21D-0ABD-A07A18C9A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6F2EA1-52A1-B9E0-29C7-3E5B4B85A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5DC802-EB20-04EC-C351-4870E798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56D4-F63E-4F07-8B35-9478B15E39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A0A8B-7165-7BC1-6B0F-4B3B4863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00CA6-4358-0FF4-192E-4E10FA4A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45BC-BEB6-4AA0-85EB-9D4508F9E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95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073D1B-86D2-1857-8524-867DF8FA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C65994-2EC7-7AB0-22AB-B0307532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16874-E313-B12B-AACC-C9FD3C278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56D4-F63E-4F07-8B35-9478B15E39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728E8-C93D-D583-4631-0E2C9F4F7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D775F-44C6-996A-4134-5B4FAD6AF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145BC-BEB6-4AA0-85EB-9D4508F9E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8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2514" name="Picture 2" descr="8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8964613" cy="672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2024-03-10T06:33:45Z</dcterms:created>
  <dcterms:modified xsi:type="dcterms:W3CDTF">2024-03-10T06:33:45Z</dcterms:modified>
</cp:coreProperties>
</file>