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FC97-E4DE-E37E-863C-591D1389D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13699-3F53-490F-93EE-FA699994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62D22-5094-9E2E-B735-1643EB98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ADEBE-A2E9-D987-1E7D-E1587C3C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EBAED-ADB8-7A1E-C417-B0700927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3689-96B1-8528-CEAD-5044A420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67334-C944-BC05-84B7-2D0EE634D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1B159-362D-443F-57C8-4CDD8B86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73074-FBED-13D4-79A7-66C5ED8F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DD89A-E94A-664F-711C-B8BF15E5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68BD7F-E805-3FDA-48D5-0AC153567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1B2A0-48E9-255A-0934-56820F0D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FCB2F-0EBD-FBF8-B25B-595896EA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F97B0-EBF5-5522-6179-27091D20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506D3-174C-F17D-0E2D-03833B0C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525B5-378B-FE3B-2FA0-BB3AE197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1F680-EC61-80E3-A621-178AC0A4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D2FAA-6B46-1C7F-F866-EF912CC9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FB5E-454C-C832-7892-72EE8DD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8454C-C5D5-F986-5CAD-0055C61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67355-8E41-E0DB-DED6-D60FBAFB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59AF2-DF38-FE2B-4A25-2493BF4C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809D0-A627-9F41-8A20-D694ADF3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66B6-A93F-DA17-BFE5-902C12BE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CBCE3-CED2-3FBF-76A5-8609D622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44B9-8888-9100-ED98-71CDD806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E300A-09D0-2E0B-54D3-58264708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DFF205-F140-A1F7-1EFC-2EEDFBE2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3CBC9-BBA2-29A3-C343-1F488D64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73EE3-EE95-B358-C18E-6CBFE21A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D1B30-AF4F-33A9-F4F1-E0017829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7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95C9C-B5C4-3CB0-9EEA-0F573542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38586-43D9-A941-83F4-D3F78F3B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46D0F-FD2F-7DC4-3432-207D00D8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DD85B4-DEB0-3D65-9A4D-D14A8CE6B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430A8-2BCC-29D2-E51E-43AB51DE8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1A7C7E-70E6-05F5-55DC-673DE853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2DDBA6-D978-969D-E99E-835646AB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651A93-38FB-4448-91C9-DFAB771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A2C5-65CA-B964-04E6-6C0719CA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371DEB-9F3A-B605-8926-9200AA78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1AE5F-0E86-064A-A1FA-98939163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97F46-E607-9649-E825-24D6A05C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81D46-F8C3-FB87-0806-D3F82307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2A998-35C4-4A85-A048-D876783C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C0106-2D66-DA7B-841D-B7C1D86B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7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918B8-F08D-F29F-3609-F341251A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F5396-BDB4-CEEB-1EA9-5D1EBD5A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11461-8216-3895-39F7-3C5AFD9B3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5A1D4-C11C-6B87-8DDC-244A348E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E0E94-6328-7966-0668-EFB16281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0C4A2-C1D9-23D8-45DB-19DF8B1F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361D6-1B2D-D87A-DF54-63AF099E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1DB34A-E8D4-0C5D-6925-65A10DBE3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6D362-4C4F-864D-FBBB-225158AA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7B533-86B5-F259-8E81-330D9957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EE7B8-2E59-0B02-D989-268D9841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1E7C3-3A1D-5FEB-933B-178B1F4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0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C4D1D-C82E-4195-2CD9-322593A1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51425-483F-BC14-39D2-81253941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D17F8-EB90-4D2E-2CD3-9375D48B2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1C80-1A48-45B1-93C4-3FF8C7B785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99D9F-A480-8865-6526-6561B067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A1174-DC88-47EB-7B62-E46A0E787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CB90-AB0D-4965-9A06-28FA74806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7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610" name="Picture 2" descr="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7635" name="Picture 3" descr="8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2024-03-10T06:34:40Z</dcterms:created>
  <dcterms:modified xsi:type="dcterms:W3CDTF">2024-03-10T06:34:40Z</dcterms:modified>
</cp:coreProperties>
</file>