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F1126-361A-0EB5-EB6F-E65BE98C0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065A07-4FA8-2AE9-A5E7-2DE0DDADB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21109-EAD7-D3F5-AE63-7329155B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ACD0-4350-4C3B-BA98-0B32BA826B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C662D-0665-CF9D-9789-1EC0D239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0584D-F239-FFDE-A61B-3E8E435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BFD4-2EDA-4E1D-A65E-21222195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4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849BA-028D-B299-1B1B-0E1D81E3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C9AF2F-59E3-32B8-FDEA-91EDDEE79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92761-A2A3-913B-3F94-0FA56353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ACD0-4350-4C3B-BA98-0B32BA826B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C4408-23EF-1061-89AF-520C8D6F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A2C07-1BA6-6E28-3E56-86C00DE1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BFD4-2EDA-4E1D-A65E-21222195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4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F946C4-4BC0-1FDA-8285-8E4EF79ED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8E2BD-540C-3197-835D-8381050FA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E144D-AB07-69AE-BA96-19EE357B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ACD0-4350-4C3B-BA98-0B32BA826B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2B160-5CD0-C4D7-9E38-C7F7476A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BDD2C-553A-AB72-856C-C233E3BA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BFD4-2EDA-4E1D-A65E-21222195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8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57930-7348-17A1-5885-6BBBECB9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2DB65-FB59-4A94-783A-B301DF05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80975-4066-5696-717B-8FFE3FC7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ACD0-4350-4C3B-BA98-0B32BA826B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57DB4-7619-8F43-C25E-0AF3EF9A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CC508-43B2-C60B-6110-F14AD4BF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BFD4-2EDA-4E1D-A65E-21222195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54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3B70-993A-E515-A68E-5B6AF279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EC737-1361-FE13-1D51-B5FB1AD15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13AAE-A80B-FD79-564E-396D953D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ACD0-4350-4C3B-BA98-0B32BA826B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01E36-1968-D51B-2F5A-8D8A1915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F9EF6-BCE8-1703-DB4F-BAF548CB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BFD4-2EDA-4E1D-A65E-21222195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56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8AAF2-339B-74F4-166B-5C42AF7B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44AC4-A9E9-6518-3EA9-3B8BE60DC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C3D69E-C5DA-1267-3EFD-6C22D9429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C4075-6734-D1E2-327C-9EC6FADF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ACD0-4350-4C3B-BA98-0B32BA826B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3AD38-055B-DBEB-89F7-A08E0CE5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8040CD-4B75-6FCF-5E76-BDAF8524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BFD4-2EDA-4E1D-A65E-21222195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6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2D577-B7B6-1136-C347-A7521927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2888C-6F72-4DC9-0848-5885D9EAB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A59A79-ADDB-9F1C-3BEF-F607ECB27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170AFC-FD1B-E373-FB91-4232ED486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D7E699-A648-8761-507A-63FE2CE5F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58644F-15D0-67B5-E305-30FF2068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ACD0-4350-4C3B-BA98-0B32BA826B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3F8FD9-DCCC-F5D9-B05E-DE1389AB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BC0117-1BFB-DE67-0CFA-EEFC24B9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BFD4-2EDA-4E1D-A65E-21222195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3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AAC62-04FF-A73D-7E92-FC0F611C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C049C2-0607-F640-9994-551E6167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ACD0-4350-4C3B-BA98-0B32BA826B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7ACF6E-1970-B217-9420-851A0A94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A3B414-0C76-9D93-56E6-85B67AB6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BFD4-2EDA-4E1D-A65E-21222195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4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E847CD-7D32-043E-7FAD-8C02038F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ACD0-4350-4C3B-BA98-0B32BA826B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0BC9A7-2BA2-88DE-5FA6-57327705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AE3AED-4E61-948E-7F13-5CA0C698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BFD4-2EDA-4E1D-A65E-21222195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8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DE947-91BC-64D0-1716-4DFB6F9C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130AD-FB41-138D-C9DF-4F66697E1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144B2-25A8-A6E1-0010-F89F31738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4228B-0E94-118F-35FC-F5C007C7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ACD0-4350-4C3B-BA98-0B32BA826B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07828-A3A4-8F19-5726-623A1FD0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8A476-D87A-EBBF-4A27-0C7BDA64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BFD4-2EDA-4E1D-A65E-21222195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1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C66B3-81B2-11F3-768E-6E965AC6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359722-1E27-869A-941E-94A62AABC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F1CDF2-7680-8832-868E-A97D5B407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F2DE4-C4F5-5DB2-D473-B2E19C38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ACD0-4350-4C3B-BA98-0B32BA826B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FC4A0-93CB-CC07-AF3E-68653297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647FA-5856-460A-0492-13F58F28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BFD4-2EDA-4E1D-A65E-21222195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00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09F679-6DA0-B16D-3FDC-572C3BBF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3AA6A-8CC7-18FE-5131-391B9772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0E238-6B10-207A-EB9C-11B19AC34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FACD0-4350-4C3B-BA98-0B32BA826B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C5682-A1EF-DA5E-4C86-42D42C029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5E63B-499C-069A-62DA-8EA7349C1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BFD4-2EDA-4E1D-A65E-212221953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2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658" name="Picture 2" descr="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2024-03-10T06:34:50Z</dcterms:created>
  <dcterms:modified xsi:type="dcterms:W3CDTF">2024-03-10T06:34:50Z</dcterms:modified>
</cp:coreProperties>
</file>