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291F1-8757-000C-FE2D-BBE80D9B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1B709D-A530-D32F-8BE9-8F426CBD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F7091-5283-EE1B-DF15-46D76315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967FB-9DD7-CC7A-12A0-4D1E1B94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7D94D-E1A2-0AF9-5A77-A1E3D8BA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72AFF-29CB-6CD6-46A0-281D431C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13705-BB01-4361-44A8-E8BEF27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5935-0040-975A-CD89-B9073DAC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0B76-A23D-2CEE-B03A-5869D5F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169D8-8BCA-0C6F-CE98-BB2EEB6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4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AB3FBA-7FAD-E99A-9D22-DF2171F7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967F5-AF96-211A-E6D2-BDDB31FF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728AA-437A-ED84-F79A-5C3BF54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6B85-C147-1079-4C1D-0FF1BF64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58AE8-5AC5-D989-3AA8-49F4818D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1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87678-31EC-1DB8-5AAF-AD7E283A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FB3DB-D6B7-5DE4-27E6-87563CCF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71A54-A748-20DF-3055-A6020FA6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FBDB0-D4AB-EE71-66FE-162DD539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44834-DFB4-B205-2D77-31DE7CA6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82CC-E189-9234-BB0D-B297C447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5DA46-D673-9521-78FD-29A40494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9884-86FA-ABC7-8B8D-38DF28D6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BD59B-256E-967C-8A49-5DF7A98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68DA4-4047-E595-1545-29BAB360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5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D0D98-895D-E001-480D-678FEE5F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81DBA-2161-E1EF-FBFD-03E5DDF9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51C5C-945B-630A-27C9-39419B8C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94F3D-1CD4-AD2A-567B-671D5C20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390F4-FC14-7AEA-DBA8-D3082E02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4B3DB-324C-D59A-52C5-119AAD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C24F7-9D10-3A3F-9D28-C9F1990B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2CF14-13C6-8C29-D673-E4E677C8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7C912-F853-1E78-22A3-87B2A55E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819F5-F53C-C893-0C03-5D47965CB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B7825E-04EA-5AB9-ADD2-D049C044B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E942D-2457-FD28-BA4D-D683E3D3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4C407E-3979-4ED0-E5E4-F6CB042D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83003-5D97-F7D1-8F6F-761CA42C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7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DCF7B-C42B-014D-67C0-A92A60C1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0DFE14-CE80-E52D-4DE5-202CA4CA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139D0-DA26-2AF8-25BB-2D2752B6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88817-642D-A4B0-0BBD-E216C5A6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4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449D1-7080-F07D-6366-902277B0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DF4F27-F966-4601-3003-F833BFBB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9543D-BC09-8359-86D1-F304E5B5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6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8373B-23E0-60F5-C79F-6D1256BC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68FC9-D108-5B6B-37B7-9A5866D4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C9017-B3EA-CEFF-1225-CD8A3C39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5B7CA-4F35-3D32-EEA9-0342A263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EBB1E-6667-9562-5EF8-51AFACAA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1A90A-F281-4DBF-30AA-23DE67D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4934E-5073-BCEE-A114-6777E6DA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E20D6D-7FE0-1F1A-69AB-CF389156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9F2C4-0DDA-83E0-B638-83372C72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0142D-D741-1068-84CE-A73EC0D8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E65AD-2DB6-055D-6509-4AD63CA0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7CCF8-5005-4188-C29C-874368DC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11650-672E-ED83-E900-5CA038C4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681DA-D920-D530-A76C-4765F8D3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43386-DB4A-F4D7-475A-7A09BC6E5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CEFC-E12C-401A-B3A3-FE931A4550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AB425-385E-E766-1F42-B920615E2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C3A91-4099-46CA-87DF-1906CFC67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1DFD-B4B3-4B57-8416-56DF7DD68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 descr="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2024-03-10T06:41:36Z</dcterms:created>
  <dcterms:modified xsi:type="dcterms:W3CDTF">2024-03-10T06:41:36Z</dcterms:modified>
</cp:coreProperties>
</file>