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88489-8E2C-0FEB-B931-0A151A832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F5EA02-C8E0-B30F-64A1-7BDEBA867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DAD51-23F4-871A-7265-E48E2847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B558-1A92-4018-8A8E-33D5ECF423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6C13F-A426-42D6-05E6-268A0E47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0D90A-BDC0-2BC2-D27A-433C560C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2035-26EA-485E-9086-F627EDCA1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71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DC8EF-6891-028E-A1D1-B860E888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0BF478-7708-5EE5-A4B1-067A57773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87DD8-0659-F560-F99A-C6DD8E57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B558-1A92-4018-8A8E-33D5ECF423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F82DC-949E-5592-1AAC-E56589A7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27D696-C37F-DF8A-5A54-86C59458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2035-26EA-485E-9086-F627EDCA1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2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A27371-6C84-5433-C6DE-92B90EF91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9C358B-D538-5736-2177-BFC703224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2B54B5-39AC-B213-89E3-23A552CA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B558-1A92-4018-8A8E-33D5ECF423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D62B6-A023-527F-F402-7538722B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B5F25-6F46-0D76-8D16-A2F86CDF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2035-26EA-485E-9086-F627EDCA1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14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7EE5D-A8DE-2012-184A-14755831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1086E-977E-5749-D678-823B235A8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BB368-D16B-5F11-1B3C-3C81DAA9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B558-1A92-4018-8A8E-33D5ECF423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79F43-D076-BD94-C387-45BE1D28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C20B1-C609-12E9-D212-A57D29E7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2035-26EA-485E-9086-F627EDCA1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45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A3649-0697-C5D9-93F6-E9678E7D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CDC808-6EC1-1412-ED94-7FC2B6485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EFCBD-39B7-0263-2CF6-C66AD9C6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B558-1A92-4018-8A8E-33D5ECF423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2F6C3-EE14-D6AF-26A1-0A8074A8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16F0-171F-9D81-FDB3-05F7EE52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2035-26EA-485E-9086-F627EDCA1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9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8756B-6076-5D06-9D7E-C786C16E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49DEB-0054-8093-2931-DE5B6BBCF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C52EC3-30F2-1991-5E02-EED596D2C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67D90-604E-9260-E0A7-1DFE5552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B558-1A92-4018-8A8E-33D5ECF423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0B7F96-85B6-9EF7-890A-04EED590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E84E47-B885-D651-85F3-E5274EBF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2035-26EA-485E-9086-F627EDCA1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9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52415-4BE4-695F-9E91-0169AD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4BE69-CAE9-2D2B-6C22-4BD5B42A4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CC44EF-E128-617B-CFE5-E7C03644E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6CB431-58A7-6FE1-C900-F86D5A917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6E593C-6EDE-BD25-E7DD-CEC34460A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F3D6E9-DFDB-7E13-FB65-6CCC9E5E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B558-1A92-4018-8A8E-33D5ECF423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64A118-8CFD-5BC9-08E8-A4205D6E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4EEDC5-4E90-AE7E-8416-CF42CBA7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2035-26EA-485E-9086-F627EDCA1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12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69629-3995-E7D0-CCA7-7F67BA33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3766F6-A2A6-2359-2F42-FABE14D6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B558-1A92-4018-8A8E-33D5ECF423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5936AE-F74D-57D7-2B4A-7D552B70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516009-D413-312D-8BEC-34B7F062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2035-26EA-485E-9086-F627EDCA1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97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19642C-969F-4EEE-D09E-08375AAE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B558-1A92-4018-8A8E-33D5ECF423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DFBBEB-DF9E-8828-F724-7294D18A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987168-7516-89A5-84B1-EAE9CFF0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2035-26EA-485E-9086-F627EDCA1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98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4EE3C-C382-C525-B38B-05C28BFE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96AD4-920D-2DD6-1958-7CE7818ED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E70177-1AA5-0DA8-F1C1-2279CFC03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D59449-40D5-4BE7-D630-EB851C24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B558-1A92-4018-8A8E-33D5ECF423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5216BC-2B3C-828A-7302-3E6B79E5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C693B-7BFB-C808-852A-D0A73458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2035-26EA-485E-9086-F627EDCA1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95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E2369-1CA5-C50C-7CB1-3DD62B8ED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B2A32F-9EAB-46E4-1876-40A677CE4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B00CF-823D-EFE6-66CC-FE4ED941E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229FDF-8156-3D10-3265-03D1DC38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B558-1A92-4018-8A8E-33D5ECF423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BF5844-6C27-DBBA-8E67-60E6729D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747635-BC84-7A38-3801-53DE84F8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2035-26EA-485E-9086-F627EDCA1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3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9FC8B7-9AE0-1939-507F-2DCF22FB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D48AB4-051E-C13F-EC3A-DBCC23B82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D89F98-457D-2196-F0D3-C3D677241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0B558-1A92-4018-8A8E-33D5ECF423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2C2ED-59C8-993A-952D-7BA16567D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3D94AD-195B-E5FF-8E11-175ED6A8B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22035-26EA-485E-9086-F627EDCA1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85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7570" name="Picture 2" descr="8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2024-03-10T06:41:47Z</dcterms:created>
  <dcterms:modified xsi:type="dcterms:W3CDTF">2024-03-10T06:41:47Z</dcterms:modified>
</cp:coreProperties>
</file>