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E3A4-0037-7066-D561-556779151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8D0122-88B6-60FD-4BDB-6518E2A89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3FA55-2F3A-054F-6E75-67F4930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38027-6BCA-2FA3-5B51-BE2F60D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26849-500D-20BC-0B50-46DEE8D4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2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1E855-AD08-21DA-8D6F-F6D26309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8A07B-7D34-AEB1-EF30-C728AF90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65307-C772-7CE4-E095-4EE3D151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CFB61-7C88-DED1-0A5D-353108D6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97911-4CF8-9D11-AA97-33BBA535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440E14-871E-B2EF-6EB7-AFD1056C5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9A332D-2C7C-E3CA-8B9E-CBAA25E2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4C7DA-75C5-3C99-CA9F-9729F894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3C2A8-FF3E-B62A-8539-A1172C7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CBAD1-B9D7-A0F3-6A6C-ED3C256C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8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5931B-099B-C94C-DD34-2AEB036D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15E25-D9E4-30CA-1931-00C5C316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6F0FC-6DE0-1CA0-6FDF-413C203E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99547-5406-74FF-2C82-127093DD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B58C9-8D3A-7B3B-C91D-66CABB4C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8FC81-9BE1-2632-D108-949C68B8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4AE23-7F92-31F6-4D58-237A1050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46056-8494-CC9F-982E-D33FFF08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CC7B7-38B4-A6DE-C32A-ABFC1A03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F8A02-7E60-DF92-BC4F-6C13847B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6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F7868-8A6D-E9AF-3D25-39AE1546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1F812-190D-DFAE-9214-5EB4F4919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C62016-FA73-69A6-6D91-63560AD49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A3D91-2DA9-A2A3-9542-D6773739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5A63F-0F62-8DD0-5366-70931143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72DDB-E00A-4505-194D-23E24469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3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262A1-3F96-A88B-236C-2652C2AB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375EA-99BA-05F0-11FD-BC545515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026E8-FAF5-98D7-7246-0DF5966F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00DEA-508C-B1FC-D2D2-FA18EA94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B41DF-D3EE-093D-B230-DE14744C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5D368C-2C6E-5DEB-D624-8BA07F04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55D86D-61F9-7BF5-5C61-485F2D3F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8C7E18-5F5E-173B-213E-914084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5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8D4D-4627-22BE-399D-4799F17D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9609B2-16D6-2F48-6CFC-FF0A154E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1AB573-5903-2A7D-3958-A9F312A6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68C43A-8C22-2A51-9D0F-71A02430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DD1ED-9360-7A54-D57C-2D78DEBD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5126E3-A237-2333-3E0A-ED54C0D3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22A84-714C-55ED-10CB-9FE345DD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163C6-B283-5A2F-2C38-D6031498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D8E7-600D-C327-2CA8-0E1B0890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598EB8-7CFD-298A-ED23-A4C10533E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40544-62DF-0E0E-0752-693557D9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21D50-5DD6-F868-5134-1B8E92F4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0B5A0-7E88-4A64-57CE-8E35AE2B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0DFB6-0D69-D00C-F506-2CB9A1B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4B8A0F-92D1-01BF-FCDA-5FFA4E668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563E8-A0ED-836F-2B84-36B5C9FA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5E8EC-A1AC-44A5-6C15-1E5DEBA9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B882F-5C40-4BEF-489C-E827173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6F927-56D6-F82B-C084-B4A76BB4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6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CA415-8A8D-F7AE-1B1E-9800A029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07199-51F7-1092-3C0B-FA0A5ECD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55C3F-350E-128F-EEB6-A8FBD726D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E6F7-C9B7-45F7-9A19-6444A27BB7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8EA4D-FA96-E705-FB2B-4BCC1328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9F85-96EF-8F66-64CB-8E7C82931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13C56-34E5-4D97-85F1-D6F299C2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4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618" name="Picture 2" descr="8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2024-03-10T06:42:09Z</dcterms:created>
  <dcterms:modified xsi:type="dcterms:W3CDTF">2024-03-10T06:42:09Z</dcterms:modified>
</cp:coreProperties>
</file>