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8E27-0320-F2B2-A2BC-A67366DF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6AE18-BE93-015C-346D-5CE199C43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4EAA2-C78F-0546-107B-561A2DD1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69E30-DE8B-1BAE-D19C-DA1CC4D6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707E9-2223-D0E9-4122-E36CAE2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7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CFDE-CB06-E345-3611-EC8E8D37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D3CE2-ADA5-A15A-D86E-DB978470D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8CCD-8F44-C766-79B4-F3F23560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25416-CD69-91B1-7D96-07E4BDD8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B832C-FDC7-FF13-3096-7849C1E8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9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B615F-94C9-95D3-4611-10814FA61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34F46-C128-830B-E776-36D4C231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BC73A-1F0B-C701-E590-AB9680D7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E55F8-7B93-CAAD-04DD-1992F274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14D3-ADDF-1BC2-3F1C-AB8759B7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8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8593A-70BF-9ABC-5F1D-94F21EC9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44F25-CAA7-4442-F857-59407CD8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913EA-8EBA-9A32-D7D0-8F483835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BC60B-8399-4A8F-CF6C-980CCB60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1D01D-8DA1-7AF8-D603-452373A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775F-DFEB-EF03-4A94-7448D3E7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AE3B5-C253-037B-2C23-45B3AB7D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C8E00-18A6-CB4D-32EF-DDADEE79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35137-4E08-A9C2-D8AC-2F39709A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6E573-1DA6-6D4E-B673-3B0C1DC6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8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3C098-BFC8-9D2E-EFAF-D4D2DFF0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0A8F2-03BD-B1EA-FF88-A6706904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4471F-8E6D-9F89-57B0-3108EDDD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F9D0A-7494-FBBB-524D-55FC8B4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11954-833D-7BD5-4224-3801C395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D57F9-38DB-91D0-9BD1-DC331E4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98EA-6F56-2643-A72D-0BC65EF2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24F8D-0ECF-B076-DCB3-49108E6C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FA361-F890-088B-838A-110A993D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E599F-900B-EE31-C679-4E2258B9C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F4071-D72A-6515-76C9-3E0306416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D504E-07B2-FAF3-3214-824BE1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90C08-9F2C-A49A-CF4A-458122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95528-E2EA-864E-F806-1643EC8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1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9EC8-166A-6AA9-6439-91A0F786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201EE-9FC5-9F7C-0F52-A86664BE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09A8F-BC8E-5FFB-14D5-14A4FCEA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B205A-4B2A-B8E8-39BA-88266C5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67BC8-5801-A230-118D-EA6E33A9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48A9B-93CC-367F-5D7D-67EE230A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94FF4-6D9A-8779-B9B1-7D549B09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F711-A2D2-74B4-062A-4F0C1524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A1CC-D84C-B4AB-497F-F9712967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9A74A-F691-36F1-ED9A-01BDB95E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C7A64-CA82-51A8-8905-0AD49ED0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FFB97-1D1C-492A-306F-332034C3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DA201-F4A4-ECD8-5B02-57A47E66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B79D8-C43D-677A-3018-75FC843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558E8-81AC-0F25-D6C5-20921AF2A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86F34-8C44-411E-AA0C-C432993D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E47AE-64DE-60B7-C98A-C9B42EC3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1B791-897D-2F1A-72CD-16429308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0B630-52FE-BC46-A1B0-916E0C93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1114D1-6915-2CE4-AEE0-EAE52E3D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5FCE9-A454-064E-A68E-530D4BE7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DC99-7B0A-B59B-AC71-DE97874F8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24D8-7C02-4867-84E3-26BF0F97B5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1AA4E-F3D1-7D01-9DC7-C409BBC6A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40706-4C2C-F816-2654-7DCEB45E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95F8-FA63-42E9-8E9A-6BD83A38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02" name="Picture 2" descr="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7027" name="Picture 3" descr="8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24950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2024-03-10T06:45:15Z</dcterms:created>
  <dcterms:modified xsi:type="dcterms:W3CDTF">2024-03-10T06:45:15Z</dcterms:modified>
</cp:coreProperties>
</file>