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EF22A-B53D-D1AC-44E1-6A0BC74E6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1CB4B5-68AB-F1B6-F786-9A5BB9AB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6053A-FBCE-B2DF-4E6B-3148ED2D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D7F2-9304-415A-840F-91BA957EE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E8DEC-2926-DE1A-1547-D75F1380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EBA5D-EAAA-CB46-8C34-C99D9EAF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1699-E463-4EBF-82D1-18A2505B8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2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98C15-7AA6-EBAB-C403-CBB4B288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2FEB2D-1E01-CB1F-F3E7-FB4B392CF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99640-0A52-72D6-B5F4-1EEA0989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D7F2-9304-415A-840F-91BA957EE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23CB2-32B4-57A7-81C5-0E6EE2AE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08AF7-3F0F-AF32-D937-87A59057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1699-E463-4EBF-82D1-18A2505B8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1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3325A4-F4C8-2EC9-42EF-6F8DD7A8A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00D923-F9F2-87B1-FBAB-A97C7BA85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39303-BDD2-8FE1-3DE9-FDBEC2BB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D7F2-9304-415A-840F-91BA957EE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6ACC9-C5FF-CC8F-A7BD-0F52370E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4FB2D-02A6-581A-46FE-37675D13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1699-E463-4EBF-82D1-18A2505B8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2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BDDB5-FC0A-2289-1B3B-ECFF8AF5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C026E-AC5A-7037-EC11-E35C3270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FE4B6-31D7-CA92-3855-74AE0F2A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D7F2-9304-415A-840F-91BA957EE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36DF6-7F07-1F31-F3FA-4B1DC48E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96F7E-514B-181F-DE0C-6AF0A71F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1699-E463-4EBF-82D1-18A2505B8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1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8C7E3-0385-BACD-414A-4C922BE3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BA951-0ED1-67AC-8A91-14FF4FD7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58CBF-DF5A-22C0-903E-8AA5B770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D7F2-9304-415A-840F-91BA957EE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9C0E3-0C50-5619-50FE-C6CB6B99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3E1D6-2D7A-1534-C8CF-F58CE512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1699-E463-4EBF-82D1-18A2505B8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1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89E7F-992D-998D-F2B4-E1C35496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27C4A-3EDF-D799-2B9E-BFA1BEEDD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602197-C00B-458D-CE36-E16DE0B5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B84BCA-3B4F-5A4C-C42E-BE55FB0F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D7F2-9304-415A-840F-91BA957EE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D44CF-28DB-EEC6-892D-F34688D2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E5F56B-45A9-7413-A29A-F2EE9463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1699-E463-4EBF-82D1-18A2505B8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0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9D981-0643-962E-3135-4F3217BB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5A80D-5ECF-D502-A26B-69DE625A1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0F4C69-EF10-A77D-C5AF-C4B857C8E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DAD9D5-37AF-9B54-2D8A-4C65E50A9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660DB6-D24C-B943-1051-6A207485D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397C77-782D-59C0-964F-7419F09A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D7F2-9304-415A-840F-91BA957EE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E8DD38-F3AB-9B52-AF56-310740B3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B8210D-5C5A-BDE1-3E6A-CCAFED82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1699-E463-4EBF-82D1-18A2505B8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575C6-112A-8916-189E-90F3ACB2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EDE3A4-2071-5F3E-A385-4AAF4B7D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D7F2-9304-415A-840F-91BA957EE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08C2AC-79D3-5266-66D1-CBCBD072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ED12B5-F572-5148-ABE1-1F5D9EB7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1699-E463-4EBF-82D1-18A2505B8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8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FA8ADA-109D-D7F1-0107-5BC7F328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D7F2-9304-415A-840F-91BA957EE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55DABB-1D81-2F2C-6CB9-1EE3C234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1059C5-1EF4-CA8C-06D0-672FAA6B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1699-E463-4EBF-82D1-18A2505B8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7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9701A-49C7-415D-2850-21BDAA05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D2DDE-867E-1398-7E73-A812EDBEC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EFC2C-0BF6-A887-638A-8F0539136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35184-0EA9-829E-EB31-A38ACF37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D7F2-9304-415A-840F-91BA957EE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11C5C-2078-CFA0-26F5-FCDA269D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453FF-C937-0C61-D3CA-852E5D05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1699-E463-4EBF-82D1-18A2505B8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4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D78EA-541F-677A-D2D7-DD322400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961797-BA25-8022-A7F5-95827DA9A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570375-57ED-C5C5-F9D0-A623506EB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21699A-CE91-C36B-4A3B-7E26FECC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D7F2-9304-415A-840F-91BA957EE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6E61F-1037-8043-2D15-6E8011A2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18758-EBB0-9D9A-6DD7-CCC9C544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1699-E463-4EBF-82D1-18A2505B8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2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88E7D9-4342-06E4-2AF1-81E689D1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46DA5E-9BF8-B870-65D7-4E9514BBE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BDE6F-E20A-A233-EE48-7AFDA3BAE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D7F2-9304-415A-840F-91BA957EE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32768-2E1B-FE7D-B8F3-0A5D0D5A6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36359-D230-C6EC-30CE-7B1C933C8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1699-E463-4EBF-82D1-18A2505B8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67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098" name="Picture 2" descr="8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23" name="Picture 3" descr="8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2024-03-10T06:45:59Z</dcterms:created>
  <dcterms:modified xsi:type="dcterms:W3CDTF">2024-03-10T06:45:59Z</dcterms:modified>
</cp:coreProperties>
</file>