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B30F2-2F41-79B8-45C9-320A8272B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C95C49-08E0-DD28-756B-25E725B4F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5CF6D-11A8-9658-37E0-1BD5F773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C30D-FCE5-4C6A-9E74-413A8DDADC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7329D-D8A8-4658-1B7F-5BA4AFF4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2E8E2-BD7E-8BEE-9200-2262A110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9DB5-F824-42FD-A03A-233409F7B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36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8B6F3-4931-BEEE-D1A2-D3D2E003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FF4EE3-574B-2B44-3FEC-92FD83595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9ACF2-76E1-3B34-CFBB-ED428C60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C30D-FCE5-4C6A-9E74-413A8DDADC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67E09-291F-D658-5E76-55A735F3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16EF8-BD5B-15AF-C712-13C60D21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9DB5-F824-42FD-A03A-233409F7B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83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D5C4ED-E295-E798-A77F-3DE4FC025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15020E-9E55-7D5C-3C9B-D3708DADE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EF3E8-5B83-A65B-6377-FB097F7E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C30D-FCE5-4C6A-9E74-413A8DDADC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D40D7-DC70-7EBE-8F46-4D9CFCD8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01448-E2F5-25F9-04B3-CD36379D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9DB5-F824-42FD-A03A-233409F7B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58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C28D2-13B6-44CA-F302-685A7B4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9C554-4EEE-3996-4FD2-9FA72C201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4459B-721F-40FA-54B3-7A9E82BC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C30D-FCE5-4C6A-9E74-413A8DDADC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6AD590-040F-7177-6498-359F5CEE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0E062-272F-6632-6B88-518D6314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9DB5-F824-42FD-A03A-233409F7B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57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6A5B4-92E6-9075-8BDE-1509CC741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F2EAAF-4010-E5D9-4FBE-9853DDFBD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E8DC9-B12D-4192-F744-0507697D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C30D-FCE5-4C6A-9E74-413A8DDADC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9580F-A6AB-6B48-419E-198DA9D3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0FFFC-4A2B-2C8A-0BB3-0A75351C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9DB5-F824-42FD-A03A-233409F7B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8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620EA-BDDC-59C3-E771-8651DF90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C748A-D75E-A63E-80F1-F53429497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D3D417-78F7-5A1B-1FB9-47267CCED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7BD63D-8649-82D4-8671-4E20756F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C30D-FCE5-4C6A-9E74-413A8DDADC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98A790-BB16-6758-7B4C-04901217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E606D7-2AB8-3B60-E831-09B59CC0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9DB5-F824-42FD-A03A-233409F7B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12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A9992-E1F6-E5C0-54D9-5DCB5E56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B70BDC-A29B-9E8A-CE13-C6BE3C120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40D809-3326-7FE2-54E7-F0347D58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0D090E-C3FB-B1E2-54AD-727C5CEA4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97A0EB-DA31-35DD-EB33-9ADC530D6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A28DC7-2FE1-17CE-30F8-D14DAA81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C30D-FCE5-4C6A-9E74-413A8DDADC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96A428-5FBA-1E0C-8857-197EC49B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1C0BFC-FFD1-B657-13F4-2040CA92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9DB5-F824-42FD-A03A-233409F7B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16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BD257-B906-43FA-826F-5CCF7BFA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9B7F0A-B384-0D6A-2B23-684E7D71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C30D-FCE5-4C6A-9E74-413A8DDADC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A7BFB6-4F13-71EE-0B46-11D86FA2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577DFF-803C-7144-1506-93376578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9DB5-F824-42FD-A03A-233409F7B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88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DB8C8F-4655-FAC1-64FF-69DC129F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C30D-FCE5-4C6A-9E74-413A8DDADC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C100BB-E550-2F3A-6A80-1EBC1266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890C18-6D82-F26A-3922-72E7B584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9DB5-F824-42FD-A03A-233409F7B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13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01ACE-E8E0-48EC-7F4A-6D06FF63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772F0-72F9-CF9A-54EA-3F1F002C9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73EB00-2E81-F245-4972-388B5E3E5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02090-9A70-A8CE-B548-46EBD152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C30D-FCE5-4C6A-9E74-413A8DDADC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BA08EA-B646-82F5-E208-1A799C13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1C7142-6558-D56C-C050-1BC30F7E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9DB5-F824-42FD-A03A-233409F7B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0C9FE-4856-FDAF-5C62-9BBE2D40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0615D9-C879-73CA-0FF4-264986398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E05478-161D-FA76-3160-F03FFE744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D1E1-92EC-5A37-0BEF-066A53C4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C30D-FCE5-4C6A-9E74-413A8DDADC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6C5C84-5677-708D-F5C5-778CD2C0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C2DD72-1BD7-C902-6C2D-1540518F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9DB5-F824-42FD-A03A-233409F7B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4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0E218D-19B8-0DA7-98F6-092BE97D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B86D2D-DE85-BB33-1E8F-113ACC15D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D367D-9BD6-2E36-67C0-AC46F807C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6C30D-FCE5-4C6A-9E74-413A8DDADC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6E7E2-DE92-8A1F-C74D-3073E6BA8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D97A3-8BAB-7A5D-7B47-3345B0FAB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89DB5-F824-42FD-A03A-233409F7B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65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4194" name="Picture 2" descr="8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2024-03-10T06:46:32Z</dcterms:created>
  <dcterms:modified xsi:type="dcterms:W3CDTF">2024-03-10T06:46:32Z</dcterms:modified>
</cp:coreProperties>
</file>